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148" d="100"/>
          <a:sy n="148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43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24575,'-6'8'0,"3"-4"0,0 6 0,1-2 0,1 1 0,-4 0 0,2 31 0,1 37 0,1 26 0,2 17 0,0 6 0,0-4 0,-1-14 0,0-24-1816,-1-6 0,0-14 1,0 17 1815,1-6 0,-1 19 0,1 14 0,-1 9 0,0 4 0,1-2 0,-1-7 0,0-12 0,0-18 0,-1-22 0,-3 36 0,1-23 0,1 23 0,-1 8 0,0-8 0,0-22 0,1-24 0,-1 0 0,-1 18 0,-1 21 0,0 11 0,0 1 0,0-11 0,2-21 0,2-13 0,-1 1 0,-2 14 0,-2 23 0,-1 11 0,0-1 0,0-12 0,3-23 0,0 29 0,0-9 0,-2 25 0,0-1 0,3-32 0,4-20 0,-2 24 0,0 21 0,0-25 0,1-35 0,-2 24 0,-1 19 0,1-23 0,1-32 0,-5 44 0,1-5 5447,5-52-5447,-4 43 0,2-59 0,3 5 0,-3-10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1: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2405 24575,'-10'6'0,"6"0"0,-6-3 0,-65 4 0,50-6 0,-53 4 0,56-7 0,3-4 0,-21-5 0,13-3 0,-29-15 0,18 3 0,-30-22 0,21 11 0,-19-23 0,7 7 0,-10-15-6784,17 23 6784,18 11 0,-1 0 0,19 11 0,-10-7 0,15 7 0,8 17 0,-2-12 6784,5 6-6784,-8-19 0,5 2 0,-3-18 0,4 16 0,2-21 0,0 31 0,5-29 0,-2 25 0,5-17 0,-5 14 0,2-9 0,-2 11 0,0 4 0,11-29 0,-8 35 0,16-52 0,-10 47 0,14-35 0,-10 27 0,16-29 0,-18 34-6784,38-50 6784,-36 53 0,14-15 0,6-3 0,15-6 0,-6 3 0,0 7 0,-5 4 0,-24 19 0,57-40 0,-54 38 0,46-29 0,-34 21 0,12-6 0,2 2 0,-11 10-489,16-12 0,1 2 489,-5 10 0,10-10 0,3-2 0,4 7-2266,14-9 2266,-42 19-3462,34-13 3462,-41 11 0,40-12 0,0 0 0,-39 13-978,46-14 0,0 1 978,-47 17-469,61-17 0,5 2 469,-53 17 0,30-9 0,21-4 0,-21 4 0,-26 10 0,35-6 0,26-3 0,-21 4 0,-25 7 0,22-4 0,20-3 0,-22 3 0,-29 4 0,26-3 0,22-3 0,-24 3 0,-30 4 0,38-2 0,27-1 0,-27 1 0,-39 4 0,31-1 0,22 1 0,-22 1 0,-34 0 0,28 1 0,21 1 0,-19 0 0,-23-2 0,15 1 0,15 1 0,-19 0 0,-27-2 0,48 0 0,-3 1 0,-50-2 823,39 2 0,2 1-823,-34-2 0,53 11 0,3 1 0,-41-9 0,46 12 0,-6-2 0,-65-12 0,31 7 0,-3 0 0,-38-7 383,35 7-383,-37-6 3034,14 3-3034,-12-1 0,35 11 0,-36-8 4537,31 8-4537,1 5 0,8-2 0,11 4 0,15 7 0,-11-4 5366,10 5-5366,3-1 0,19 7 0,-9-3 0,-10-3 0,-5-1 0,5 0 0,2 0 0,-10-3 0,3 1 0,-13-4 0,7 6 0,22 5 0,1 1 0,-14 1 0,-17-13 0,9 2 0,-9-3 0,22 12 0,-9-6 0,-1-1 0,2 0-3157,-11-3 0,-5-1 3157,-9-6 0,20 8 0,-17 2 0,-8-7 0,15 11-4223,-9 3 4223,-40-25 634,30 28-634,-28-24 0,29 27 0,-28-26 4537,12 15-4537,-21-23 0,5 8 0,-8-8 0,7 13 0,-9-7 6784,11 26-6784,-8-6 0,14 36 0,-11-23 0,1 3 0,-1 1 0,-1 1 0,-2 14 0,-2 0 0,-2-11 0,-1 22 0,-9-7 0,5-35 0,-6 24 0,-1 8 0,-7 32 0,-4-2 0,0-2 0,8-62 0,-11 22 0,10-24 0,-15 10 0,15-9 0,-22 14 0,15-11 0,-36 30 0,24-29 0,-1 0 0,-1 0 0,-5 1 0,-2 2 0,-14 9 0,31-22-3392,-20 12 0,0 1 3392,18-14-2269,-21 13 1,2-3 2268,31-24-268,-25 18 1,-2 1 267,19-10-1429,-34 12 1,-4 1 1428,26-11 971,-30 9 1,0-2-972,34-13 0,-36 7 0,-1 0 0,30-9-192,-31 6 0,-3-2 192,12-7 1731,-10 4 1,-8 0-1732,0-1 0,1-2 0,15-3 0,0 0 0,-29 4 0,9-3 0,25-3-1360,-25 2 1,5 0 1359,39-2 0,-55 4 3998,85-9-3998,-56 1 1421,37-2-1421,-37 0 0,-2 0 207,30 0-207,-56-4 0,0-2 6784,55 4-6784,-29-4 0,-22-2 0,21 2 0,33 4 0,-38-4 0,-24-3 0,23 3 0,34 4 0,-22-5 0,-17-1 0,21 1 0,31 5 0,-45-9 0,1-1 0,45 6 0,-36-6 0,1 0 0,39 7 0,-34-6 0,0 0 0,33 8 0,-65-14 0,65 13 0,-40-3 0,32 4 0,-40-5 0,38 5 0,-43-5 0,26 2 0,5 3 0,-21-4 0,-11-4 0,10-1 0,9 3 0,4 0 0,17 0 0,-56-8 0,60 12 0,-18-5 0,-11 2 0,-14-3 0,-5 0 0,21 2 0,6 1 0,21 4 0,-53-8 0,59 8 0,-32-8 0,33 8 0,-18-9 0,23 2 0,-4 5 0,-19-16 0,16 13 0,-60-21 0,32 14 0,-5-2 0,-1 0 0,-6 2 0,0-2 0,-2-1 0,-19-5 0,5 1-6784,-3-9 6784,70 25-3964,-47-27 3964,53 28 0,-35-19 0,35 16 0,-9-2 0,-9-7 0,19 11 0,-26-11 0,26 12 4820,-7-4-4820,12 4 5928,-16-14-5928,-5-3 0,2-1 0,0 4 0,-3-14 0,15 21-6784,-40-47 6784,39 47-2152,-41-48 2152,41 46-3824,-36-41 3824,37 44-1955,-29-39 1955,34 43 2855,-19-31-2855,25 30 1607,-5-15-1607,2-3 5065,1 7-5065,-3-15 5188,1 18-5188,0-15 0,1 9 0,-1-18 0,1 18 0,2-7 0,0 20 0,3 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3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24575,'-6'2'0,"1"-1"0,-1 4 0,-2-2 0,2 2 0,-46 38 0,30-24-3392,-20 16 0,0-1 3392,23-18 0,-20 15 0,19-11 0,1-1 0,-28 31 0,16-19 0,-20 29 0,26-29 0,-11 20 0,20-28 6784,-8 10-6784,18-23 0,-7 3 0,12-8 0,-6 6 0,-1-4 0,-1 10 0,-3-12 0,2 8 0,9-13 0,-1 3 0,7-3 0,6-5 0,-7 4 0,3-4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3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24575,'19'-3'0,"41"-2"-9831,-25 4 9480,23-1 1146,-43 2-795,-2 0 1720,39 0-1720,2 0 0,-5 2 0,2 1 0,20 0 0,-14 2 0,0 1 0,4 0-1216,4 0 1216,-34-4 4758,-3-2-4758,-15 0 0,12 0 0,-22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3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4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 24575,'-7'7'0,"0"-3"0,-1 7 0,3-3 0,-3 0-4252,-32 52 1,-5 10 4251,20-32 161,-19 30 1,5-9-162,34-49 0,-4 5 0,-9 14 0,7-4 0,-16 19 6093,13-19-6093,-20 29 0,18-27 0,-22 32 0,25-38 2087,-9 10-2087,19-28 0,5-6 0,2-1 0,1 0 0,-3 4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4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24575,'2'-3'0,"1"-1"0,3 3 0,11-6 0,-8 3 0,8-1 0,-2 0 0,-7 4 0,29-3 0,-7 3 0,29-4 0,-13 4-6784,33-6 6784,-48 6-4537,62-9 4537,-77 9-1517,39-3 0,2 1 1517,-34 2-203,42 1 0,6 0 203,-21 1 0,15 3 0,2-1 0,0-1 2825,26 5-2825,-56-6 4231,-5 3-4231,-29-3 0,-4 4 6328,-1-2-6328,-1 5 0,-12 13 0,9-9 0,-31 30 0,29-31 0,-42 53 0,41-49-5421,-45 64 5421,42-64-1305,-33 47 1305,33-52-244,-15 28 244,19-32 0,-2 11 0,8-14 0,-3 8 6010,-2-5-6010,-4 15 1933,5-13-1933,-11 22 0,12-16 0,-11 7 0,-2 12 0,12-22 101,-13 26 0,17-31 0,-2 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4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24575,'11'-2'0,"-3"1"0,0-4 0,-3 2 0,1 0 0,-3-1 0,2 3 0,-2-1 0,2 2 0,-2-3 0,2 3 0,44-8 0,-32 7 0,37-4 0,-12 8 0,8 5 0,3-1 0,3 1 0,19 9 0,14-2 0,-50-7 0,-10-6 0,-15-2 0,-7 0 0,-4 0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4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0 24575,'-3'6'0,"-2"-3"0,4 2 0,-3-5 0,3 5 0,-6 6 0,-28 40 0,2 3 0,-20 21 0,14-19 0,3-4 0,8-9 0,-16 18 0,4-5 0,30-35 0,-35 56 0,40-62 0,-8 18 0,13-31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50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24575,'2'-3'0,"1"0"0,3 3 0,6-2 0,-4 1 0,7-1-6784,30 2 6784,-28-3-4537,71 3 4537,-59-5 0,47 4 0,-45-3 0,22 3 0,-25-1 0,38 6 0,-22 3 0,50 6 0,-45-1 4537,27-1-4537,-53-6 6784,2-2-6784,-20-3 0,0 0 0,1 0 0,-1 0 0,1 0 0,-1 0 0,3 0 0,-2 0 0,2 0 0,-5 2 0,2-1 0,-2 6 0,2 2 0,-2 10 0,0-1 0,-11 20 0,4-14 0,-19 36 0,9-27 0,-16 42 0,18-37 0,-9 27 0,15-29 0,-7 9 0,6-16 0,0 1 0,1-11 0,0 5 0,3-8 0,-4 12 0,3-15 0,-4 16 0,5-19 0,-2 13 0,5-16 0,-5 4 0,-1-7 0,0-3 0,-2 2 0,3-1 0,-6-1 0,5 1 0,-2-2 0,5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5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24575,'5'0'0,"0"0"0,1 0 0,-1 0 0,10 0 0,-7 0 0,7 0 0,-7 0 0,3 0 0,15 0 0,-4 0 0,43 0 0,-42 0 0,36 4 0,0 1 0,-33-2 0,49 7 0,0 0 0,-49-5 0,32 3 0,-4 0 0,-40-4 0,33 3 0,-42-6 0,4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51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33 18486,'8'-3'0,"-5"0"2776,5 0-2776,-3 1 1040,1 0-1040,14-4 0,-11 3 0,8-5 0,-12 8 544,1-3-544,-3 6 1729,-1 0-1729,-2 2 0,-2 25 0,-4 4 0,-2 26 0,-3-19 0,-11 40 0,4-36 0,1 4 0,1 0 0,-2-4 0,-1 2 0,-1-7 0,6-9 0,-5 4 0,14-15 0,3-23 0,9-7 0,-6 3 0,4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2:1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24575,'0'-12'0,"2"5"0,-1-6 0,1 7 0,52-76 0,-38 60 0,41-60 0,-49 79 0,-5-3 0,12-4 0,-6 3 0,10-3 0,-7 5 0,0-1 0,-6 3 0,2 1 0,-3 2 0,1 2 0,-1-1 0,8 6 0,1-1 0,3 5 0,-3-5 0,-7 2 0,-1-8 0,-3 5 0,2-4 0,0 11 0,-1-7 0,3 6 0,-4 3 0,2-1 0,-1 4 0,-2-4 0,-2 0 0,0-3 0,-5 6 0,4-8 0,-9 3 0,4-3 0,-3 1 0,-1-1-6784,4-5 6784,0 2 0,-1-2 0,-7 5 0,4-2 0,-13 2 0,16-5 0,-11 2 6784,11-4-6784,-3-1 0,2-3 0,2-3 0,-2 1 0,0 0 0,-8-6 0,0 5 0,-12-7 0,14 7 0,-9-2 0,19 3 0,-3 2 0,7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5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17959,'3'-2'0,"2"1"2986,10-11-2986,-6 10 1132,8-10-1132,-9 11 594,-2-1-594,11-6 1904,-6 4-1904,19-9 0,-14 10 0,34-9 0,-25 10 0,45-10 0,-42 8 0,43-8 0,-49 7 0,32-7 0,-36 11 0,13-6 0,-20 6 0,-1-1 0,-4 2 0,-1 0 0,1 0 0,-1 0 0,5 0 0,-3 0 0,3 0 0,8 0 0,-3 2 0,48 4 0,1 8 0,6 0 0,5 3-3392,-21-2 0,-2 0 3392,5-1 0,-5-1 0,-4 3 0,17-2 0,-32-8 0,28 8 0,-29-9 0,-23-4 0,6 4 0,-13-3 6784,-7 2-6784,2 8 0,-3-7 0,-4 10 0,6-11 0,-9 11 0,7-8 0,-34 38 0,21-31-6784,-51 45 6784,52-48 0,-54 39 0,57-39-1489,-36 26 1489,45-31 0,-12 14 0,12-19 0,-4 17 0,3-13 0,-20 22 0,17-18 0,-37 31 0,37-29 1489,-31 21-1489,30-22 0,-21 11 0,16-9 0,-2 2 0,10-9 6784,5 0-6784,-2-4 0,4 1 0,-1-2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5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24575,'6'0'0,"-1"0"0,1 2 0,-1-1 0,32 9 0,-24-6 0,27 4 0,-29-3 0,10 3 0,38 13 0,-13-4 0,39 4 0,-43-16 0,32-2 0,-38-3 0,45 0 0,-52-3 0,19 0 0,-39 0 0,-2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5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24575,'10'0'0,"-3"0"0,1-2 0,-3 1 0,0-1 0,50-3-6075,-35 1 6075,36-1 0,-26 2 0,-9 3 0,37-2 0,-31 1 0,33-1 0,-38 2 0,11 0 0,-28 0 0,-2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5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24575,'5'-2'0,"-2"-1"0,2 0 0,1 0 0,0 1 0,26-4 0,-21 0 0,19 1 0,-20 3 0,2-3 0,21-1 0,-17 0-6784,30-2 6784,-36 5-4537,70 0 4537,-54 1-1517,62 5 0,5 3 1517,-45-4-677,38 3 1,26 4 0,-22-2 676,-22 1 221,20-2 1,22 1-1,-18-1-221,2 4 0,-15-4 0,13 1 0,-15-2 0,1 1 0,-7 2 0,-19-1 0,-48-7 0,1 3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5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14091,'8'0'0,"-2"0"4312,2 0-4312,-3 0 1817,1 0-1817,-1 0 993,22-2-993,13-4 3362,-3 3-3362,32-7 0,-33 9 0,16-2 0,1-1 0,-11 1 0,9 1 0,-2 1 0,-23-2 0,16 3 0,14 3-6784,4 0 6784,-3 0 0,-3-1 0,-49-2 0,2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5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8191,'16'0'0,"-6"0"5063,3 0-5063,-8 0 2818,0 0-2818,1 0 1719,-1 0-1719,1 0 6784,-1 0-6784,3 0 0,17 0 0,-12 0 0,12 0 0,-17 0 0,-2 0 0,14-2 0,-5 1 0,34-1 0,-18 2 0,58 4 0,-42 3 0,18 0 0,-1 1 0,-27-1 0,33 3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5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8191,'52'0'0,"-26"3"663,27-2-663,-25 2 1903,-14-3-1903,14 0 0,-12 0-762,58 5 762,-44-4 2922,38 4-2922,-27-2 3416,-22-2-3416,46 2 1458,-50-3-1458,17 0 0,-27 0 0,1 0 0,2 0 0,-5 0 0,2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5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5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24575,'8'0'0,"-2"0"0,1-2 0,4-1 0,-5 0 0,5 0 0,-6 3 0,0 0 0,25 0 0,-18 0-433,17 3 433,-23-3 0,9 3 0,14 4 0,47 5 0,-14 1 0,28-2 0,-59-9 0,-4-2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5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23232,'39'0'0,"-8"0"0,-25 0 0,-1 0 660,0 0-660,18-5 0,-11 4 225,11-4-225,-13 5 0,-4 0 0,19-5 0,-16 4 0,45-6 0,-38 6 0,70-1 0,-64 2-3278,60 1 0,4 0 3278,-50 0 0,37 0 0,-9 0 0,-56-1 0,15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2:1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67 234 24575,'0'5'0,"0"1"0,0 0 0,-3-3 0,3 1 0,-5-3 0,2 2 0,-3-3 0,1 0 0,2-3 0,-2 3 0,4-5 0,-1 2 0,-3-8 0,1 2 0,-6-14 0,6 10 0,-1-22 0,5 23 0,0-13 0,-2 19 0,1-1 0,-2 1 0,3 1 0,0-1 0,5-2 0,-1 0 0,9-5 0,-4-1 0,6 0 0,-3 3 0,-1 3 0,-4 3 0,4 2 0,-2 0 0,6 1 0,-3 1 0,6-1 0,-8 2 0,7 0 0,-10 0 0,3 0 0,-5 0 0,1 0 0,-1 2 0,1-1 0,2 4 0,-2-2 0,9 5 0,-8-2 0,13 7 0,-13-6 0,11 8 0,-14-6 0,5 0 0,-8 1 0,4 6 0,-4-3 0,1 15 0,-2-15 0,-5 11 0,1-17 0,-1 5 0,0-6 0,-3 2 0,1 1 0,-6-1 0,5-3 0,-3 1 0,2-1 0,-1-1 0,4 0 0,-5-3 0,5 2 0,-7-3 0,6 0 0,-10-8 0,9 4 0,-5-4 0,-2-1 0,-5-5 0,-4-1 0,3-3 0,12 9 0,2 4 0,6 0 0,-4 4 0,5-4 0,-3 2 0,3-2 0,0 0 0,0-6 0,3-3 0,-3 5 0,3-1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5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16114,'15'0'0,"-8"0"3408,27 0-3408,-23 0 0,13 0 1528,-18 0-1528,2 0 820,7 0-820,0-2 2533,28-1-2533,-21 0 172,48 0-172,-12 6-6733,-4-3 6733,-7 3 0,-36-3-539,5 3 539,-7-2 0,74 16 0,-60-14 0,50 11 0,-71-14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5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16486,'13'0'0,"-6"0"3539,15-3-3539,-14 3 1392,7-3-1392,-10 3 0,1 0 740,-1 0-740,0 0 2418,1 0-2418,-1 0 0,1 0 0,4-2 0,-1 1 0,2-1 0,33 2 0,-8 2 0,15 1 0,2 0 0,6 4 0,16 0 0,-1-1 0,-22-2 0,20 2 0,-4-2 0,-35-3 0,19 2 0,2 1 0,-10-3 0,6 3 0,1 0 0,-4-4 0,10 3 0,-2-1 0,-15-1 0,24 1 0,0 1 0,-18-2 0,14 4 0,4 2 0,8 5-6784,-1 3 6784,-29-5 0,-35-7 0,-3-3 0,1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5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24575,'5'0'0,"10"-2"0,-7 1 0,7-1 0,-9 2 0,-1 0 0,8 0 0,28-3 0,-10 3 0,27-5 0,-41 4 0,3-1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5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24575,'3'-3'0,"2"3"0,-2-3 0,2 3 0,0 0 0,25 0 0,-21 0 0,18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5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24575,'3'0'0,"0"0"0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5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 8191,'-47'48'0,"19"-25"0,-15 29 0,19-31 5063,0 3-5063,-25 16 0,-2 0 0,11-8 455,-6 4 0,2-1-455,17-11 1956,-12 8-1956,-13 13 0,14-15 5956,5-2-5956,29-22 0,-6-1 0,9-2 0,-1-3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5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956 0 24575,'-5'0'0,"-1"3"0,-34 24 0,26-15-9831,-45 31 8341,49-34 2234,-31 26 0,-7 6-744,6-2 0,-19 18 0,-4 3 0,4 4 0,6-6 0,0 2 0,23-20 0,1 2 0,-21 29 0,3-1 0,6 2 0,3 3 0,3-2 0,11-21 0,1 3 0,1-2 0,8-21 1891,-2 4-1891,18-31 0,0-2 0,6-6 6211,-1 0-6211,3-5 1731,5-2-1731,2-9 0,20-28 0,-16 12 0,25-39 0,-34 51 0,9-11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5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24575,'5'0'0,"1"0"0,-3-3 0,2 3 0,-2-3 0,4-1 0,-1 2 0,2-2 0,-5 1 0,2 3 0,1-3 0,7 3 0,28-2 0,-8 1 0,55-4 0,-35 5 0,12-6 0,2-1 0,1 2 0,22-10 0,5-2-779,-39 8 0,1-1 779,20-3 0,10-3 0,-5 3 0,0 3 0,1 2 0,-1-1 0,5-2 0,-7 4 0,-4 4 0,-3 1 0,27-4 0,-2 0 0,-30 5 0,-3 1 0,7-1 0,-3-1 0,29 2 0,1-2 0,-49-1 0,41-7 0,-52 3 0,47-3 0,-40 7 0,8-2 0,-8 2 0,9 3 0,31 7 0,16 4 0,-3 0-1075,-23-6 0,-3 0 0,8 3 1075,3 3 0,12 2 0,4 3 0,-5-1 0,-12-1 0,-5 0 0,-9-1 0,2 1 0,17 4 0,2 0 0,-12-1 0,-20-3 0,-9-2 1293,14 3-1293,-55-13 0,0-2 0,-2 0 0,24 3 0,0 0 0,25 3 0,8 3 0,-12-2 0,6 2-433,18 2 0,11 2 1,-6 1 432,0 1 0,1 1 0,-9-2 0,10 2 0,-1 0 0,-12-1 0,-5 0 0,-3 1-1733,16 3 0,8 1 1,-20-3 1732,-20-4 0,23 8 0,-74-18 0,0 0 0,-5 2 0,1 3 0,-4-2 3202,-13 10-3202,3-4 6784,-18 12-6784,14-6 0,-19 11 0,15-9 0,-31 34 0,18-10 0,1 7 0,-1 3 0,-5 9-3392,-2 7 0,2-1 3392,14-19-227,-2 2 0,2-2 227,15-18-15,-16 18 15,22-24 0,-3 3 0,9-14 0,-12 16 0,10-19 0,-21 33 0,15-27 0,-22 43 0,17-40 298,-17 36-298,20-41 15,-12 22-15,18-22 0,-12 20 0,12-14 0,-23 35 0,13-21 0,-22 38 0,26-43 6707,-3 10-6707,12-23 58,6-13 0,-1 4 0,3-9 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4:00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2 105 15823,'-2'3'0,"4"-1"3770,-2-2-3770,18-5 0,-12 2 1509,11-3-1509,10-3 809,-6 5-809,67-12 0,-33 5 0,22 1 0,9-1 448,-20 3 1,6 2-449,-1 0 0,11 1 0,2 1 0,-8 1-677,-9 1 0,-4 2 0,10 1 677,4 1 0,14 3 0,7 0 0,0 1 0,-10 0 0,-15-1-2763,8 1 0,-5 1 2763,6 2 0,15 2 0,-6 0 0,-26-5-554,-17-5 554,32 6 0,25 4 0,-13-3-321,-37-5 0,4-1 321,15 3 0,20 2 0,6 1 0,-6-2 0,-20-1-1245,-14-4 1,-6 0 1244,11 2 0,7 1 0,3-1 0,11-2 0,3 0 0,-3 0 0,13 1 0,0 0 0,-20-1 0,3 0 0,-1 1-738,3 1 0,-2 1 1,-22-1 737,-30-2-581,45 7 0,-4 1 581,-51-7 391,34 9 0,0 0-391,-30-8 2416,52 12-2416,-64-14 3612,6 1-3612,-24 1 0,2-3 0,-4 3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4:0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3295 886 24575,'-6'0'0,"-12"5"0,10-2 0,-13 3-2556,8-1 2556,4-1 0,-4-1-6966,-34 7 6966,29-8 927,-32 2 1,-7-1-928,-6-3 0,11 0 0,-1-2 0,-35-4 0,26-3 0,3 0 883,1 0-883,5-3 0,7 2 6784,29 6-6784,-44-19-6688,39 17 6688,-21-8 0,33 9 0,-21-4 0,-1 0 0,-47-10 0,23 5 0,1 1 0,-1-1 0,-11-2-2285,1 0 1,3 1 2284,15 3-32,-21-7 0,6 1 32,40 11-207,-35-10 0,-5-1 207,15 4 0,-17-5 0,-7-2 0,12 4 0,-1-2-575,-21-6 1,-2 1 574,18 5 0,4 2 3763,-26-10-3763,34 14 0,5 0 0,6-1 2813,-22-7 0,-3-1-2813,1-4 805,-3-1-805,20 5 0,40 17 2690,-33-12-2690,26 8 0,-12-4 0,12 4 0,-9-3 0,5 0 0,-17-4 0,22 4 0,-23-12 0,31 15 0,-35-23 0,36 21 0,-23-15 0,26 19 0,-9-10 0,10 13 0,3-4 0,0 6 0,3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2:1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24575,'5'0'0,"-2"2"0,0 1 0,-1 0 0,4 5 0,0-5 0,-1 5 0,0-2 0,-2-1 0,0 1 0,2-1 0,-2 6 0,2-4 0,1 8 0,-3-8 0,2 1 0,-5-1 0,3-3 0,-3 6 0,0 1 0,-3 3 0,-2 3 0,-1-3 0,-2 2 0,2-7 0,0 2 0,1-8 0,-1-1 0,3 0 0,1-1 0,2 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4:0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3143 738 24575,'-5'0'0,"-18"-2"0,13 1 0,-13-1 0,18-1 0,-1 3 0,-2-5 0,-5 2 0,6-2-6784,-35-8 6784,31 8 0,-38-9 0,32 8 0,-34-8 0,13 3 0,-36-7 0,22 6 0,-33-14 0,19 8 0,-28-11 0,30 9 0,15 4 0,2 0 0,-3 0 0,-28-14 0,44 17 0,-13-7 0,26 10 6784,-5-5-6784,11 9 0,-1-4 0,2 7 0,-10-7 0,4 6 0,-44-16 0,40 14 0,-73-15 0,73 15 0,-24-4 0,-4-1 0,9 1-3392,-29-10 0,-2 0 3392,20 8-659,-23-10 0,2 0 659,27 11-114,-7-3 0,-1-1 114,1 0 0,-19-3 0,37 9 6018,-6-1-6018,12 4-4724,-22-7 4724,28 9-4285,-49-10 4285,59 12-3034,-62-10 3034,61 11 0,-22-7 0,5 5 0,-10 0 0,5 1 3034,-29-3-3034,42 4 0,-67-6 0,60 6-3034,-66-4 3034,82 5 3034,-41-3-3034,49 3 0,-13 3 0,15-3 4537,-2 3-4537,3-1 6784,-1 1-6784,3 3 0,3-3 0,1 2 0,4-5 0,-5 3 0,3-3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4:0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5313 0 24575,'-4'6'0,"0"-3"0,-4-1 0,5 1 0,-2-3 0,-13 5 0,-34 3 0,-26 0 0,0 1 0,11-3 0,-1 0 0,-5 0-861,-2 2 1,-6 0-1,-1 0 1,1-1 860,3-3 0,0-1 0,3-1 0,4 0 0,-31-1 0,4 0 0,18-1 0,-2 0 0,7-1 0,5 0 0,2 0 0,-1 0 0,-5 0 0,12 0 0,-10 1 0,-24-3 0,-1 1-550,14 1 550,3 1 0,-3 0 0,25 0 0,3 1-2731,-1 2 0,6 1 2731,2-3-1826,-28 4 0,2 0 1826,28-4 329,-17 2 0,-17 0 0,12-1-329,-1-1-1292,-3 2 1,2 1 1291,13-3 2750,-22 9-2750,52-6 4224,-49 9-4224,16-2-1856,-9 2 1,1 0 1855,8-2 0,-10 1 0,-15 2 0,20-3 0,22-6-187,-51 11 0,-4 2 187,42-6-1436,-9 2 1,2 1 1435,8-3 1242,-4 2 0,1 0-1242,12-2 0,-28 7 0,-1 2 0,15-5-810,-5 1 1,-14 3 0,18-4 809,20-6 1325,-39 12 0,4 0-1325,51-13 397,-27 12-397,40-15 0,7-4 0,14-5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20:51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480 1966 24575,'-3'-3'0,"-7"-24"0,2 19 0,-2-19 0,5 19 0,-10-20 0,-2-7 0,-13-16 0,5 0 0,-8-3 0,7 9 0,-9-8 0,14 14 0,-5-9 0,14 13 0,-4-4 0,13 14 0,-7-9 0,4 11 0,-5-16 0,2 15 0,-4-15 0,6 13 0,-5-6 0,3 8 0,0-15 0,1 11 0,0-21 0,0 22 0,-3-24 0,2 23 0,1-7 0,3 20 0,-1-3 0,1 10 0,-1-26 0,1 12 0,2-9 0,0 11 0,3-8 0,0 15 0,0-19 0,0 23 0,-2-19 0,-1 7 0,-1-16 0,0 11 0,5-22 0,-3 26 0,5-10 0,-6 24 0,5-5 0,-4 6 0,7-32 0,-4 27 0,4-30 0,-2 29 0,4-13 0,-3 11 0,3 0 0,1-5 0,4 2 0,6-7 0,-8 9 0,2 5 0,3-1 0,18-12 0,-5 2 0,18-9 0,-30 17 0,12-4 0,-16 9 0,3-2 0,-6 8 0,-1-4 0,0 3 0,7-3 0,0 4 0,21 0 0,-18 3 0,24 0 0,-30 0 0,13 0 0,-19 0 0,2 0 0,-5 3 0,-3-3 0,-1 5 0,1-2 0,26 30 0,-8-6 0,15 30 0,-17-20 0,-5 8 0,-1-18 0,1 12 0,-2-20 0,1 15 0,-4-16 0,2 9 0,-3-13 0,1 12 0,2-7 0,-2 13 0,1-12 0,1 9 0,-2-11 0,2 8 0,-2-13 0,-1 10 0,-2-16 0,4 19 0,-6-18 0,9 17 0,-9-17 0,4 5 0,0 9 0,-4-12 0,4 27 0,5 0 0,-8-3 0,10 22 0,-11-37 0,8 31 0,-4-34 0,2 15 0,-4-20 0,-1 9 0,-1-11 0,4 18 0,-2-19 0,0 22 0,-1-20 0,-4 27 0,1-27 0,-1 47 0,1-43 0,4 55 0,-3-56 0,8 71 0,-7-66 0,6 64 0,-6-70 0,1 38 0,-2-40 0,-2 20 0,1-18 0,-6 9 0,3-1 0,-6 7 0,6-4 0,-8 9 0,7-8 0,-8 7 0,7-15 0,-7 10 0,7-19 0,-7 16 0,7-15 0,-2 9 0,5-11 0,-5 2 0,5-4 0,-3 0 0,4 0 0,-3 3 0,-2-3 0,-1 8 0,0-10 0,0 8 0,2-9 0,-12 13 0,10-10 0,-15 15 0,16-12 0,-11 6 0,11-4 0,-3-3 0,7-4 0,0-2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20:51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0 24575,'0'6'0,"0"0"0,-3-1 0,3 1 0,-3-1 0,-2 18 0,-3 23 0,1 28 0,-3-4 0,9-14 0,2-1 0,-4 4 0,3 25 0,0 7-851,1-32 1,-2 4 850,-1 20 0,-1 10 0,1-6 0,0-5 0,-1 0 0,-2 6 0,0 6 0,0-9 0,3-18 0,0-1 0,-1 4 0,-1 7 0,2-9 0,1-17 0,1 0 0,3 14 0,2 8 0,0-2 0,3 20 0,2-2 0,2 2 0,0-1 0,-4 6 0,-1-4 0,-1-21 0,-1-6 0,-5-12 0,-1 2 0,3 39 0,1-6 0,-6-21-3111,3-10 1,0-7 3110,0-31-449,0 16 449,3-24-164,0 24 164,0-28 1081,-1 4-1081,0-8 1613,-1 1 0,1-3 1,-2 2-1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20:52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24575,'-3'3'0,"1"0"0,-1 10 0,3-3 0,-3 3 0,6-5 0,7 17 0,-3-17 0,20 36 0,-18-36 0,18 25 0,-19-28 0,12 14 0,-13-16 0,3 9 0,-5-9 0,0 3 0,1-3 0,2-1 0,0-2 0,3-2 0,3-1 0,0-3 0,-3 1 0,1 0 0,-5 2 0,6-5 0,-5 5 0,0-5 0,0 2 0,0-1 0,-2 1 0,4-7 0,-4 9 0,2-6 0,-2 9 0,-6-1 0,2 2 0,-4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20:58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24575,'0'11'0,"0"-5"0,0 5 0,0-3 0,0 3 0,0-2 0,0 1 0,0-4 0,28 55-6784,-19-41 6784,22 44-3409,-16-46 3409,-7-7 0,24 34 0,-15-20 0,19 32 0,-18-26 5095,8 16-5095,-12-25 5098,10 24-5098,-4-18 0,6 22 0,-6-15 0,11 16 0,-15-26 0,22 38 0,-19-34 0,22 46 0,-19-37 0,23 34 0,-27-39 0,27 36 0,-24-37 0,24 37 0,-21-34 0,18 37 0,-19-34 0,16 30 0,-12-29-6784,19 36 6784,-28-47 0,26 43 0,-22-39 0,20 30 0,-10-13 0,-3-10 0,7 17 0,-14-21 0,6 7 0,1 2 0,-2 2 0,11 8 0,2 1 0,-5-9 0,13 12 0,2 0 0,-2-8 0,11 17 0,4 3-457,-28-35 0,2 1 457,19 24 0,9 11 0,-7-7 0,-13-13 0,1-1 0,14 13 0,8 7 0,-11-9 0,-22-20 0,-1-2 0,37 32 0,-6-7 0,-31-26-453,16 7 1,-1-1 452,-20-16-1967,36 28 0,2 2 1967,-20-14 0,27 22 0,-1-1 567,-32-26-567,27 21 0,0-2 4216,-26-23-4216,5 4 0,-5-5 970,-31-23-970,11 5 0,-18-8 6784,3-3-6784,-4-2 0,3 2 0,-3-2 0,2 5 0,-2-2 0,26 29 0,-20-22 0,48 53 0,-42-47 0,39 41 0,-34-37 0,8 4 0,-15-9 0,-7-12 0,16 20 0,-10-7 0,31 28 0,-20-18 0,18 20 0,-28-32 0,9 6 0,-23-20 0,8 2 0,-10-5 0,3 3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20:59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1 483 24575,'5'0'0,"1"0"0,-1 0 0,0 0 0,1 0 0,9 0 0,15 0 0,5 0 0,-5 0 0,19 0 0,-36 0-6784,58 3 6784,-57-3-1712,64 5 1712,-64-4-880,52 4 880,-54-5 0,24 5 0,-28-4 5500,12 1-5500,-13-4 2372,15 1-2372,-14-1 1504,12 2-1504,-13 0 0,3 0 0,-7-2 0,-1-1 0,1 0 0,-3-7 0,3 6 0,-3-7 0,2 1 0,-1 4 0,1-17 0,-4 10 0,-9-27 0,4 17 0,-21-43 0,17 35 0,-22-42 0,17 36-1218,-3-3 1218,11 20 0,-5 0 0,11 11 0,-18-18 0,18 19 0,-11-7 0,13 12 0,-3 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21:00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0 24575,'0'2'0,"0"0"0,0 6 0,-10 12-1582,8-11 1582,-8 11 384,0 1-384,-2 0 0,-18 36 0,5-16 0,-12 29 0,15-30 0,-16 25 0,23-35 0,-13 13 0,24-31 1198,-1-1-1198,8-9 0,3-2 0,9 3 0,2-3 0,32 8 0,-16-5 0,45 3 0,-44-4 0,47 1 0,-46 1 0,17 1 0,-32-1 0,-5-1 0,-15-6 0,5 3 0,-7-5 0,4-1 0,-2-19 0,-2 7 0,1-10 0,-1 20 0,2 3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21:00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 24575,'-3'2'0,"-2"1"0,2 0 0,0 2 0,-2-4 0,2 1 0,0 1 0,1 0 0,-1 15 0,3-10 0,-5 13 0,2-13 0,0 1 0,-5 18 0,5-14 0,-8 38 0,-2 7 0,3-10 0,-3 4 0,5-5 0,2-23 0,-5 41 0,5-45 0,1 10 0,2-23 0,3 3 0,0-4 0,0 2 0,0-2 0,0-3 0,0-1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21:01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24575,'2'-3'0,"3"-1"0,1 1 0,2-5 0,-2 2 0,-3-2 0,2 2 0,-5 3 0,3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2:2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24575,'-3'0'0,"1"0"0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21:01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24575,'3'14'0,"2"5"0,-1-10 0,1 7 0,-3-10 0,1 2 0,7 7 0,16 30-5988,-10-21 5988,8 19 0,-21-38 0,9 16 0,25 49 0,-19-35 0,23 39 0,-1-2 0,-25-47 0,24 44 0,1 3 0,-22-38-398,7 13 0,-2-2 398,-12-18 0,8 11 0,-15-29 0,11 7 0,-11-7 0,9 6 0,-10-10 0,0 5 0,1-10 6784,-3 5-6784,4 1 0,-5 0 0,5-1 0,-4 0 0,4 3 0,-5-1 0,3 6 0,-3-7 0,-1-3 0,4-1 0,-2-7 0,-2-13 0,1 12 0,-3-11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21:02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378 0 24575,'-3'3'0,"0"0"0,3 2 0,-2-2 0,1 2 0,-1-2 0,-38 80 0,30-59 0,-16 30 0,0-3 0,18-33 0,-23 72 0,20-62 0,-2 23 0,0 0 0,4-24-3392,-6 23 0,-1 2 3392,6-20-2269,-14 25 1,1-3 2268,15-37 0,-27 50 0,27-48 0,-5 13 0,5-4 4537,2 2-4537,1-12 6784,0 5-6784,4-16 0,-1 1 0,2-6 0,0-4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21:03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1 24575,'-3'3'0,"-27"26"0,21-19-3328,-23 20 3328,29-25 0,-10 10 0,5-7 734,-27 37-734,17-22 0,-21 49 0,23-24 0,-6 38 0,17-36 0,-5 29 0,10-51 616,5 25-616,-2-36 0,8 4 0,-8-13 0,4-3 0,1 6 1715,4-5-1715,11 17 263,-9-14-263,22 13 0,-25-17 0,23 2 0,-24-7 0,23 0 0,-14-7 0,15-9 0,3-19 0,-14 7 0,10-15 0,-24 27 0,3-12 0,-6 18 0,2-5 0,-5 12 0,0-2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21:03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24575,'8'0'0,"7"0"0,-2 0 0,3 0 0,-8 0 0,12 0 0,51-10 0,-33 8 0,31-8 0,-64 13 0,-3 0 0,1 2 0,-3 1 0,3 24 0,-3-16 0,0 22 0,-5 2 0,-1-10 0,-10 36 0,4-34 0,-7 21 0,12-33 0,-5 14 0,11-24 0,-6 15 0,4-16 0,-3 8 0,0-8 0,3 1 0,1-5 0,2-1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21:38.5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24575,'0'2'0,"0"0"0,0 6 0,0 4 0,0-2 0,0 23 0,13 10 0,-6 14 0,14 16 0,-10-6 0,3-8 0,-4-10 0,1 0 0,6 3-3392,8 30 0,0 1 3392,-6-35 0,-3 1 0,2 3 0,13 28 0,-21-45 0,16 38 0,3 4 0,-9-16 0,11 26 0,1 2 0,-8-14 0,5 7 0,0-1 0,-2-13 0,5 5 0,3 3 0,-11-25 0,2 1 0,4 8 0,3 6 0,-5-9 0,13 26 0,2 5 0,2-4-512,0-17 512,-12-10 0,6 12 0,-4-7 0,-6-14 0,2 1 0,11 17 0,8 8 0,1-1 0,-3-6 0,1-1 0,-1-2-341,-6-9 1,-1-1 0,3 2 340,20 23 0,3 4 0,-9-14 0,-24-31 0,1-1 0,22 28 0,11 12 0,-9-11 0,-18-24 0,0-2 0,22 27 0,10 12 0,-10-12 0,-23-26 0,-1-1 0,20 19 0,8 9 0,-7-9 0,-19-19 0,1 0 0,19 17 0,9 8 0,-6-8 0,-8-12 0,-4-3 0,4 7 0,5 3 0,0-5 0,4 1 0,-6-4 0,-14-11 0,3 1 0,15 12 0,15 11 0,1 1 0,-8-8 1916,8 5 0,1 0-1916,-6-6 0,10 6 0,0-1 0,-10-6 0,0 1 0,1-2 0,-8-6 0,7 5 0,5 0 0,-2 0-1325,1-1 1,1 1-1,-1-2 1,-6-3 1324,-5-2 0,-5-3 0,9 3 0,4 3 0,13 6 0,2 1 0,-6-4 0,-15-9-481,-3-4 1,-1 0 480,-2 0 0,14 6 0,4 3 0,-2-1 0,-9-6 0,-1-1 0,-6-4 0,6 2 0,14 9 0,9 5 0,0-1 0,-13-6 0,2-2 0,-1-1 0,-11-4 0,9 4 0,-2-1 0,-15-7 0,29 13 0,-12-7 0,4-1 0,-19-8 0,-4-3 0,24 8 0,-24-10 0,7 3 0,0-2 0,21 4 0,-3-1 0,-4 1 0,3 0 0,-4-4 0,6 2 0,-5-3 0,2 2 0,-2-3 0,16 2 0,-2-2 0,-21-5 0,0-1 0,-5-3 0,4 1 0,-8-2 0,-8 0 0,0-1 0,27 2 0,12 1 0,-14-1 0,18 4 0,-28-7 0,11 1 0,-12-2 0,20 1-1339,12-1 0,-5-2 1339,-38-2 89,13 1 0,-5-1-89,-35-4 0,24 1 0,3-1 0,-8-3 0,14-1 0,0 0 0,-4 0 0,16-5 0,1-1 0,-5 0 0,-10 3 0,11 0 0,-7 0 0,-17 5 0,1-1 0,31-3 0,15-1 0,-10 1 0,-17 2 0,0 0 0,25-4 0,11-2 0,-13 1 0,-25 2 0,-2 0 0,12-2 0,8-1 0,-12 0 0,-22 3 0,-2-1 0,30-6 0,-3-1 0,1-1 3583,17-10-3583,-38 10 0,1-4 0,-24 11 0,21-10 0,-32 11 0,54-19 0,-43 11 1529,45-20-1529,-15 6 0,12-7 0,-5 2 0,-6 0 0,1 0 1668,8-1 0,6-2 1,-11 4-1669,-20 8 0,-9 4 1894,7 1-1894,37-29 0,-36 25 0,4-5 0,0 1 0,-1 4 0,-3-2 0,-1 1 0,-6 7 0,35-33 0,-42 32 0,39-33 0,-36 30 0,44-27 0,-40 28 0,10-8 0,-1 0 0,-13 9-1465,27-16 1465,-56 33 0,20-8 0,-18 9-5890,61-47 5890,-54 41-1715,32-27 0,-1-1 1715,-34 26 0,26-16 0,2-2 0,-17 7 697,15-4-697,26-25 4537,-49 40-4537,29-25 0,0 1 6784,-31 26-6784,51-50 0,-53 47 0,46-51 0,-36 39 0,13-13 0,-1 0 0,-13 11 0,46-40 0,-48 42 0,37-28 0,-35 34 0,20-29 0,-12 17 0,-1-8 0,-8 16 0,11-13 0,-14 20 0,37-47 0,-28 37 0,24-33 0,-27 37 0,20-25 0,-22 29 0,11-18 0,-18 28 0,0-10 0,-6 11 0,6-11 0,-6 9 0,14-16 0,-12 14 0,16-20 0,-14 19 0,15-16 0,-15 20 0,2-8 0,-12 10 0,2 2 0,-4 1 0,13-12 0,-4 5 0,7-18 0,-5 17 0,-6-2 0,0 7 0,1-2 0,-3 5 0,6-12 0,-6 13 0,13-28 0,-12 21 0,20-28 0,-20 30 0,14-28 0,-17 28 0,10-16 0,-10 19 0,7-9 0,-8 8 0,9-9 0,-6 10 0,6-13 0,-4 8 0,4-15 0,-6 17 0,3-6 0,-6 9 0,-1 0 0,-1 6 0,-6 1 0,-4 6 0,-7-1 0,-9 5 0,7 0 0,-12 0 0,16-4 0,-19 5 0,13-5 0,-73 15 0,26-5-1403,5-7 0,-14-1 0,7-1 1403,11-2 0,0-2 0,-7 1 0,-6 0 0,9-2-551,-29-2 551,14 1 0,47-4 0,22 1 0,16-6 0,0 6 0,11-11 0,15-2 0,-1-1 0,-2 2 0,-16 8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21:39.4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24575,'8'8'0,"-5"-2"0,7 4 0,-7-3 0,5 3 0,0 1-2835,35 32 1,24 22 0,-8-10 2834,12 6 0,-9-7 0,17 15 0,-1-2 0,-19-19 1719,-4-11-1719,0 4 0,12 8 0,-19-12 0,-25-18 0,32 27 0,-2 1 0,-32-29 0,47 52 0,-54-58 6784,32 38-6784,-38-40 0,16 13 0,-23-21 0,1-2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2:1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1 24575,'-13'8'0,"-26"30"0,18-20 0,-38 40-8503,44-38 8503,-16 7 1138,-23 26-1138,0-10 0,-10 12 0,-3 4 0,26-24 0,0 0 0,-19 14 0,4-2 0,12-9 0,-5 0 0,36-28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2:1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24575,'6'0'0,"4"-2"0,-3-1 0,3-3 0,-5 3 0,6-4 0,-2 6-8503,40-16 8503,-31 11-1409,30-5 0,2 0 1409,-29 6-1517,59-4 0,5 1 1517,-48 6-357,50-1 1,6-1 356,-20 4 0,11-2 0,20-1 0,-14 1 0,-33 1 0,3 0 0,21-2 0,25-2 0,7 0 0,-8 1 0,-25 0 906,-28 3 0,2-1-906,11 0 0,22-2 0,14 0 0,4 0 0,-4 0 0,-13 1 0,-21 1 0,-7 0 0,-4 1 0,19-1 0,16-2 0,6 1 0,-5 2 0,-6 2 0,2 2 0,-5 0 0,-9-1-878,7-1 0,-1 1 878,-3 0 0,9 2 0,4 0 0,-3 0 0,-4-1 0,2-1 0,-4 1 0,-11 0 0,-3 0 0,5 1-229,7-1 0,24 2 1,11-1-1,0 1 1,-11-1-1,-22-1 229,-7-1 0,0-1 0,-4 1 0,20 2 0,11-1 0,3 1 0,-5 0 0,-14-1 0,-23-2 0,28 1 0,-17 0 0,24 1 0,8-1 0,-11 0 0,-29 0 0,-14-1 0,18 0 0,18 2 0,-23-2 0,-37 0 0,31 1 0,-4 1 0,-37-3 0,61 5 0,-61-4 416,67 6-416,-64-5 708,54 5-708,-59-6 2585,17 1-2585,-32-2 3866,0 0-3866,-4 2 4173,0-1-4173,-7 11 0,-34 32 0,22-19-1074,-42 39 0,-3 2 1074,37-30 0,-24 15 0,-18 13 0,16-12-168,15-10 168,-12 3 0,-20 14 0,-1 1 0,17-14-1323,-1 4 1323,-13 8 0,-17 12 0,19-13 0,18-11 0,2-2 0,1 1 0,2 1 0,8-8 6046,27-22-6046,2-5 0,8-8 0,1-1 0,-1-2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2:2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9 127 24575,'-6'0'0,"3"-2"0,3-1 0,3-3 0,3 1 0,2-1 0,7-4 0,25-9 0,4 1 0,16 2 0,9 1 0,-14 9 0,7 1-2154,28 0 1,14-1 0,0 3 2153,-13 1 0,-1 2 0,11 2 0,-18-1 0,10 2 0,5-1 0,1 1 0,-3 0 0,-8 0 0,7-1 0,-8 0 0,2 0 0,8 1 0,-10 2 0,9 0 0,6 2 0,1 0 0,-5-1 0,-8 1 0,-13-2-1548,3 1 0,-14-1 0,9 1 1548,4 0 0,8 1 0,5 0 0,-1 1 0,-4 1 0,7 1 0,-3 1 0,-1 0 0,-2 0-314,-9-4 1,-3 0 0,3 0-1,7 2 314,-6 0 0,9 2 0,6 0 0,0 1 0,-3 0 0,-8-2 0,-14-2 0,30 2 0,-4 0 0,-20 0 0,12 1 0,3 1 0,-8-1 0,-19-3 0,27 2 0,-24-1 0,11 2 0,-9-1 0,-19-3 0,-1 0 0,27 2 0,-3 0 0,-1 0 0,-20-5 0,-2-2 3742,-2-2-3742,0-1 5877,-12-1-5877,-18 0 2739,15 1-2739,-19-1 0,30-1 0,-30 3 0,23-3 0,-27 3 0,-2-2 0,-9 1 0,-4-1 0,-3-1 0,4 3 0,-1-3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2:2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378 309 24575,'-5'4'0,"-3"0"0,2-3 0,-2 1 0,2 1 0,-2-2 0,2 1 0,-7 0 0,4-1 0,-14 4 0,4-4 0,-25 1 0,18-7 0,-26-3 0,25-6 0,-16-19 0,22 7 0,-7-30 0,18 25 0,-3-21 0,12 28 0,-1 1 0,5 12 0,14-4 0,-11 10 0,29-14 0,-26 17 0,25-8 0,-18 9 0,33-1 0,-15 2 0,44 3 0,-32 0 0,40 7 0,-43 2 0,12 2 0,-29-3 0,-11-3 0,-10-3 0,-2 3 0,-3-2 0,5 2 0,-4-2 0,1 4 0,0 7 0,-1-4 0,-3 12 0,-5-12 0,-16 18 0,7-12 0,-35 20 0,33-27 0,-42 20 0,41-26 0,-25 6 0,26-9 0,-6-3 0,15 0 0,-9-7 0,11 2 0,-18-22 0,16 18 0,-9-21 0,15 18 0,1-2 0,4 6 0,4-6 0,0 8 0,16-26 0,-13 23 0,23-21 0,-26 23 0,18-8 0,-16 9 0,12-2 0,-8 5 0,6-2 0,-9 7 0,4-1 0,-7 2 0,7 12 0,-7-8 0,7 24 0,-9-17 0,-2 19 0,-8-22 0,-12 17 0,5-20 0,-26 12 0,22-13 0,-29 6 0,33-9 0,-9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2:2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24575,'3'2'0,"-1"1"0,1 0 0,0 12 0,0-9 0,-1 9 0,-2 13 0,0-17 0,0 43 0,0-42 0,3 50 0,-3-49 0,3 57 0,-3-56 0,0 58 0,0-59 0,0 41 0,0-29 0,-5 23 0,1-3 0,-7 47 0,2-29 0,1 0 0,0 1 0,-5-5 0,-1 9 0,-1 2 0,-2 5 0,-1-2 0,0 2 0,-4 22 0,9-33 0,1-3 0,-4 13 0,1 22 0,10-63 0,-2 14 0,9-41 0,1-4 0,2-2 0,-2-2 0,0-1 0,-3-3 0,0-4 0,2-18 0,1 5 0,8-33 0,0 25-120,-2-4 1,-2 19 0,-7 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4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24575,'8'0'0,"22"-7"0,-6 2-4703,7-3 4703,-16 5 0,-9 0 1434,-1 3-1434,34-3 0,-25 3-2595,41 0 0,5 0 2595,-33 0-1328,32 0 1,22-2 0,-18 1 1327,-23 1-638,37-2 0,24-1 0,-23 1 638,-31 2-677,26-1 1,19-1 0,-20 2 676,-28 0 246,22 0 0,20 2 0,-9 0-246,-23 0 0,3 1 0,25 2 0,20 2 0,2 0 0,-17-1 0,-13-2 0,-2 1 0,2 0 0,13 1 0,-2 1 0,-16-4 1088,-16-2 0,-3-1-1088,36 3 0,4 0 0,-21-3 0,-2 0 1313,-1 2 0,-3-1-1313,20-1-1471,14 2 1471,-54-1 2003,7 3 0,2 2-2003,3 1 0,8 4 0,9 2-331,-2-1 0,2 1 331,20 2 0,0 0 0,-23-3 0,2 1 0,-3-5 0,4 0 0,-9 0 0,35 5 0,-32-6 0,8-1 0,-10-1 0,14-1 0,10 3 0,-3 0 0,-21-5 0,9 3 0,-1-1 0,-18-4 0,18 0 1011,-49 0-1011,44 0 6201,-48 0-6201,37 0 0,0 0 59,-35 0-59,72-3 1700,-76 3-1700,34-3 0,-43 3 0,7 0 0,-10 0 0,10 0 0,0-2 0,36 1 0,-15-4 0,48 2 0,-37-3 0,5 2 0,-1 0 0,-6 0 0,50-3 0,-64 4 0,27 0 0,-36 0 0,20 1 0,-24-1 0,24-2 0,-27 2 0,15 0 0,-20 3 0,0-2 0,-5 1 0,17-1 0,0 2 0,50 2 0,-22-1 0,33 1 0,-34-2 0,11-2 0,-25 1 0,29-4 0,-19 5 0,3 1 0,5 0 0,40 3-1397,-20 0 0,2 0 1397,24-1-987,-33 0 1,-5-1 986,-14-1-385,25-1 385,-46-1 0,22-4 0,-26 5 2421,33-3-2421,-32 3 2229,32 0-2229,-24 0 502,13 0-502,-24 0 0,-6 5 0,-19-4 0,-1 7 0,-7 0 0,1 6 0,-20 39 0,9 4-1367,0 22 1,1 8 1366,7-32 0,2 2 0,1 14 0,1 9 0,1-8 0,2-15 0,1 0 0,0 13 0,1 7 0,2-8 0,1-18 0,1-1 0,0 18 0,1 8 0,-1-9 0,3 29 0,2 1 0,0-2 0,-3-5 0,2-40 0,-1 3 0,1 16 0,-1 6 0,-1-3 0,0 6 0,0-1 0,1-8 0,0 0 0,0 5 0,-1 8 0,1 9 0,0-2 0,-1-15 0,0-12 0,1-3 0,0 21 0,1 9 0,0-14 0,1 10 0,-1 6 0,0 0-90,1-12 90,-3-2 0,0 1 0,0-1 0,0-13 0,0-3 0,0-10 0,2 38 0,1-45 0,2 29 0,1-35 0,-3 28 0,-1-36 0,1 22 0,-3-28 2719,3 20-2719,-1-18 104,4 26-104,0-24 0,4 36 0,-4-30 0,4 36 0,-6-46 0,3 18 0,-6-34 0,1 5 0,-2-10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2:2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24575,'-5'2'0,"-1"-1"0,3 4 0,-4 0 0,6 2 0,-4 1 0,2-5 0,-2 14 0,-1-1 0,-2 31 0,5-8 0,-2 42 0,2-26 0,-5 39 0,-2-22 0,2 20 0,1-28 0,0 29 0,6-40 0,-2 1 0,1 0 0,2 4 0,0 40 0,0-28 0,0 4 0,0-12 0,3 9 0,0-33 0,6 35 0,-3-46 0,2 17 0,-5-31 0,-1 2 0,0-9 0,-1-1 0,4 1 0,-5-1 0,3 1 0,-3-1 0,0 1 0,0-1 0,0 1 0,0-1 0,0 3 0,0-1 0,0 1 0,0-3 0,0 1 0,-3 9 0,3-7 0,-5 15 0,4-16 0,-4 13 0,2-15 0,0 7 0,1-9 0,2 1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2:23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24575,'5'-2'0,"1"1"0,-1-1 0,-2 0 0,12-4 0,-10 3 0,17-2 0,-14 5 0,4 0 0,10 0 0,-2 0 0,29 2 0,-16-1 0,24 4 0,-26-5 0,10 5 0,-26-4 0,0 1 0,-15-2 0,0 0 0,-6 0 0,3 3 0,-2-3 0,2 5 0,0-4 0,1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2:25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24575,'0'6'0,"-2"-3"0,1 2 0,-6 37-8503,3-10 8503,-4 24 1502,-1 14-1502,2-24 0,1 45 0,6-48 0,7 14 0,-2-41 0,4 4 0,-6-17 0,0 0 0,0-3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2:2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24575,'7'-3'0,"-1"1"0,0-1 0,-1 3 0,-2-3 0,2 1 0,3 1 0,12-6 0,-6 3 0,14-4 0,3 3 0,-5 0-6784,51-1 6784,-52 3-2269,35 4 1,0 1 2268,-36-1-1517,39 3 0,1-1 1517,-35-2-1015,44-1 1,5 0 1014,-28-1 0,22 0 0,21-1 0,-13 0 0,9 2 287,-13-2 1,12 0 0,-12 0-288,-25 1 0,0-1 0,23-4 0,10 0 0,-11 0 0,17 0 1192,-16-2 1,-3 0-1193,-1 2 0,-24-3 3638,22 0-3638,-7 1 2582,-48 5-2582,41 1 6719,-37 2-6719,39-3 0,-36 3-6587,77-3 6587,-69 3-2269,39 0 1,2 0 2268,-40 0 0,26 0 0,-2 0 0,-34 0 0,26-2 0,-24 1 4537,-8-1-4537,2 2 0,-12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2:2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65 24575,'-6'3'0,"3"2"0,-2-4 0,2 4 0,2-4 0,2 1 0,4-2 0,6 0 0,-5 0 0,5 0 0,4 2 0,-8-1 0,11 1 0,10-2 0,-5 0 0,43-7 0,-25 1 0,49-12 0,-35 5 0,3 3 0,1 0 0,5 0 0,9 4 0,3 2-1065,18 2 1065,-26 3 0,9 1 0,-5 1 0,-7 0 0,2 0 0,21 0 0,11 0 0,-13 1 0,-27 1 0,-2-1 0,12-3 0,8 0 0,-11 0 0,21 5 0,-33-6 0,-3 1 0,4 1 0,-4-2 0,-31 0 0,5 0 0,-15 0 0,-3 0 0,1 0 0,-6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2:2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0 389 24575,'6'0'0,"-1"0"0,0 0 0,15 0 0,-11 0 0,9 3 0,-6 0 0,-7 2 0,24 8 0,-14-3 0,33 16 0,-27-13 0,24 11 0,-29-15 0,12 1 0,-18-7 0,2 0 0,-4-1 0,-2-1 0,2 1 0,0-2 0,3 3 0,-2-3 0,1 3 0,5-3 0,-2 0 0,30-5 0,-26 4 0,22-4 0,-24 0 0,4 4 0,0-6 0,-10 4 0,0 0 0,-6 0 0,0 1 0,2 1 0,-4-4 0,4 2 0,-5-2 0,3-1 0,-3 1 0,0-5 0,0 3 0,0-3 0,-3 0-6784,0-31 6784,0 23-3828,-2-65 3828,5 67-3269,-3-66 3269,3 68 0,-2-50 0,1 41 0,-1-13 3269,2 18-3269,2 8 957,-1 2 0,1 2 0,-2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2:2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24575,'-6'0'0,"0"0"0,1 0 0,-10 3 0,7-3 0,-8 3 0,8-3 0,2 0 0,1 2 0,2 1 0,3 5 0,0-2 0,0 2 0,-2 13 0,-1-7 0,-5 27 0,4-18 0,-3 26 0,6-26 0,-1 28 0,2-28 0,0 21 0,0-20 0,0 18 0,2-19 0,-1 6 0,1-18 0,0-3 0,-1-3 0,1 1 0,-2-1 0,3 3 0,-3 1 0,3 2 0,-3-3 0,0-2 0,0-4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2:2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1126 0 24575,'-5'0'0,"-18"10"0,13-5 0,-12 5 0,6 0 0,6-6 0,-6 7 0,-12 14 0,3 3 0,-41 41 0,19-19-3392,0 3 0,2-2 3392,11-15-2269,-17 21 1,3-4 2268,28-35-1517,-28 30 0,1-3 1517,28-32-1015,-27 26 1,1 0 1014,28-27 0,-22 21 0,-1 1 0,20-15 2029,-24 11-2029,-5 12 3034,28-32-3034,-46 45 4537,48-40-4537,-16 9 6784,25-14-6784,7-7 0,1 2 0,-1 1 0,-3-1 0,1 1 0,-1-1 0,-2 6 0,5-4 0,-5 1 0,8-6 0,-3-2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2:2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24575,'3'-3'0,"-3"-2"0,5 4 0,-4-1 0,1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2:3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24575,'10'-6'0,"-1"3"0,-1 1 0,-3 2 0,5-3 0,-3 3 0,3-3 0,-4 3 0,-1 0 0,1 0 0,4 0 0,-1 0 0,2 0 0,-6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4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24575,'-3'2'0,"-2"-1"0,4 4 0,-4-5 0,2 5 0,-2-4 0,-6 11 0,2-9 0,-2 9 0,6-9 0,4 2 0,4-2 0,3 0 0,28 2 0,-4 1 0,31 2 0,8 0 0,26 7-1384,-27-8 0,10 0 0,-4 0 1384,8 0 0,-3-1 0,-6-1 0,5 0 0,10-1 0,9 0 0,-8 0 0,-8 2 0,6 0 0,-5-1 0,17 1 0,7 1 0,-1-1 0,-9 1-1070,-9 0 0,-6 1 0,1 0 1,8 0 1069,-6-1 0,5 0 0,5 0 0,1 0 0,0 0 0,-1 0 0,0 1 0,0-1 0,1 0 0,-1 1 0,-2-1 0,-4 0 0,-1 0 0,-4 0 0,-1 0 0,1 0 0,4-1 0,8 0 0,7 1 0,2-1 0,-2-1 0,-7 1 0,-13-2 0,-3 2 0,-11-2 0,6 1 0,15-2 0,11-1 0,-3 0 0,-17 0 0,-14-1 0,-5 0 0,7 0 0,5-2 0,-11 1-3991,10 0 3991,6 0-45,-18-2 45,-30 1 0,47 1 0,-38 1 0,31 6 0,-35-5 0,39 7 0,-38-7 0,52 7 0,-38-7 0,44 5 0,-45-6 2038,27 1-2038,-10-2 0,-2 0 0,35 0 0,-37 0 0,-6 1 0,-1 1 0,-3-2 3569,36 3-3569,-59-3 6747,17 0-6747,-20 0 113,17-3-113,-12 3 0,36-5 0,-34 4-1237,10-4 1237,-24 5-224,4-5 224,-11 2 0,14 0 0,-23 0 0,6 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4.7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20 17841,'15'0'0,"-7"0"3032,7 0-3032,-10 0 0,3 0 0,34-5 0,-25 4 1153,28-4-1153,-27 5 606,10-3-606,23 3 0,-3-5 0,11 9 0,5 4 0,29 5-1614,-10 3 0,16 5 1,-11-2 1613,-25-4 0,2 1 0,9 1 0,14 3 0,0 0 0,-10-4-2269,8-3 1,-6-1 2268,10 6 0,-6-2-1517,-23-9 0,-19-3 1517,-35-4 0,3 0 0,-7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4.8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13985,'6'0'0,"-1"0"4342,1 0-4342,-1 0 0,5 0 0,-3 0 1836,3 0-1836,25 2 0,-4 1 0,23 3 0,-29-3 0,-8-1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5.0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8191,'53'0'0,"3"1"0,2 1 0,10-2 0,30 4 1164,-91-4-1164,-1 0 2129,12 0-2129,26 0 0,19 0 0,24 0 3659,-20 0-3659,-12 1 0,3 1 0,33 5 0,9 1 0,-37-1 114,-44-2-114,-10-4 0,-1 1 0,21 1 0,-18 0 0,23 0 0,0 2 0,-15-5 1382,18 3 0,-33-3 0,3 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5.2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24575,'8'0'0,"-2"0"0,2 0 0,0 0 0,-2 0 0,71 5 0,-57-3 0,52 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5.4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24575,'0'4'0,"0"-2"0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6.0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9034,'0'16'0,"0"-7"4029,0 6-4029,0-2-2061,0 36 2061,0-25 0,0 21 2156,0-25-2156,-2 8 0,1 51 0,-1-27 0,1 8 0,2 0 0,-1-16 0,0 18 0,2 3 0,2-5 0,1 11 0,2 2 0,4 2 0,1 10 0,1-1 0,-1-14 185,0-1 1,-2-7 0,-6-34 0,3 8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5.6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1 22536,'0'17'0,"0"-1"0,-2-11 992,1 1-992,-1-1 343,2 1-343,0-1 174,0 1-174,0 19 0,0-14 530,0 14-530,-3-5 0,3-11-6784,-7 48 6784,5-40-4537,-5 80 4537,6-76-1517,0 37 0,0-1 1517,1-35-1015,2 38 1,1 0 1014,-1-37 505,6 42 1,-8-61-1,3 1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5.8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1 18536,'0'13'0,"0"-6"2756,0 6-2756,0-7 1031,0 2-1031,0-2 539,0 2-539,0-3 1713,0 3-1713,0-2 0,0 2 0,0-2 0,0-1 0,0 35 0,0-26-1799,0 26 1799,0-34 0,0 12 0,0 32 0,0-15 0,-3 56 0,0-55 0,0 60 0,1-50 0,0 7 0,1-1 0,1-7-625,-3 38 1,3-64 0,0 9-1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1:04.3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197 892 24575,'-3'-3'0,"-2"3"0,5-5 0,-5 4 0,-8-13 0,5 8 0,-7-9 0,9 10 0,1-1 0,1 1 0,0-1 0,3 1 0,-4 2 0,4-4 0,-4-2 0,-2-9 0,2 0 0,-2 2 0,7 6 0,-10-20 0,8 19 0,-18-55 0,17 51 0,-11-41 0,10 40 0,-1-6 0,-3-10 0,2 12 0,-5-29 0,5 19 0,-1-21 0,6-6 0,1 14 0,10-32 0,0 45 0,8-24 0,-9 35 0,1-1 0,-2 10 0,0 3 0,3-3 0,3 7 0,2-4 0,-2 6 0,9-4 0,-8 7 0,11 4 0,-11 0 0,18 12 0,-9-3 0,1 2 0,0 8 0,-18-9 0,6 1 0,-3 13 0,-3 7 0,1 0 0,-13 15 0,-2-31 0,-14 8 0,1-14 0,-25 6 0,23-14 0,-23 5 0,29-11 0,-13 1 0,14-2 0,-1-2 0,11 1 0,-1-3 0,1 3 0,-1-4 0,3 4 0,1-1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2.7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28 24575,'3'-2'0,"-1"-1"0,-2-3 0,0 1 0,0-1 0,0 3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4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89 424 24575,'0'-5'0,"-3"2"0,3-2 0,-5 4 0,2-3 0,-18-19 0,15 13 0,-19-22 0,21 20 0,-4-4 0,3-7 0,2 5 0,0-2-6784,0-19 6784,3 27 0,0-37 0,0 30 0,0-15 0,3 14 0,0 6 0,12-2 6784,-2 10-6784,25-14-6784,23 11 6784,-22 1-2699,34 3 2699,-62 5 0,18 5 0,-23-4 0,0 6 0,-1-4 0,3 15 0,-2-12 0,19 34 0,-16-32 5448,18 32-5448,-17-24 4035,5 16-4035,-9-9-6784,-8 12 6784,0-19 0,-20 17 0,9-17-4537,-32 18 4537,26-20 0,-13 6 0,26-17 0,-2 2 0,-3 1 0,5-3 0,-5 2 4537,-2-2-4537,6 3 0,-6-3 0,3 2 0,3-5 0,-1 5 6784,3-4-6784,2 1 0,-3-2 0,1 0 0,2 0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2.9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18 413 24575,'0'-8'0,"0"2"0,0-2 0,0 3 0,0-1 0,0-9 0,0 5 0,0-18 0,0 15 0,0-17 0,0 17 0,-3-22 0,2 18 0,-6-26 0,6 21 0,-4-24-6784,5 19 6784,0-1 0,0-1 0,0 22 0,0-10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3.1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17 196 19579,'0'-5'0,"0"-11"2324,0 9-2324,0-11 849,0 12-849,-2 1 440,1-7-440,-1 4 1383,-1-19-1383,3 13 0,-5-16 0,4 10 0,-1 5 0,2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3.2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0 278 24575,'0'-9'0,"0"1"0,0 3 0,0-1 0,0 1 0,0-13 0,0 10 0,0-10 0,0 13 0,3-5 0,-3-14 0,3 7 0,-3-27 0,0 28 0,0-31 0,0 34 0,0-9 0,0 20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3.4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34 544 17365,'0'-10'0,"0"3"3216,0-3-3216,0 4 1236,0 1-1236,0-1 0,0-18 0,0 13 652,0-13-652,0 11 2106,-2 1-2106,-1-21 0,0 10 0,0-3 0,3 3 0,0 8 0,0-14 0,0 14 0,0-17 0,0 18 0,0-31 0,-2 16 0,-4-28 0,0 26 0,0 0 0,4 21 0,2 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3.6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6 120 24575,'0'-5'0,"0"0"0,0-1 0,0 1 0,0-1 0,-2 3 0,1-2 0,-1 2 0,2-2 0,0 0 0,0-1 0,0 1 0,0-3 0,0 2 0,2-2 0,-1 0 0,1-3 0,1 2 0,-3 1 0,3 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3.8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 24575,'2'-3'0,"1"0"0,3 3 0,-1 3 0,0-2 0,15 6 0,-3-3 0,2 1 0,-9-2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4.0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 17145,'6'0'0,"4"0"3298,-4 0-3298,5 0 1275,-4-2-1275,0 1 675,0-2-675,23 3 0,-19 0 0,53 3 0,-38 0-921,26 2 1,1 1-1,-23-1 1,35 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4.2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15444,'5'0'0,"1"0"3897,-1 0-3897,0 0 1576,1 0-1576,14 0 848,-4 0-848,67 10 0,-24-3-1117,22 6 1117,-30-5 0,-38-5 0,1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4.3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 16443,'10'0'0,"-1"0"3554,2 0-3554,-3-2 1399,-2 1-1399,11-1 745,-1 2-745,30 3 0,8 2 0,13 2 0,-6 2 0,13 1 0,-10 0 0,28 6 0,5-1 0,-7-1 101,-41-6 0,26 1 0,-73-9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4.5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24 24575,'75'0'0,"-13"0"-1869,-39 0 1869,-6 0 0,-2 0 0,-6 0 0,73-8 0,-46 4-5474,47-5 5474,-65 7 1542,24 2-1542,-16 0-2431,30 3 0,1 2 2431,-20-1-174,35 6 1,4 1 173,-23 0 0,44 3 0,0 0 0,-41-5 0,-1-2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4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17 292 24575,'-3'-8'0,"3"2"0,-3-2 0,1 2 0,1 1 0,-1 0 0,-1-6 0,3 5 0,-3-17 0,3 10 0,5-20 0,-1 17 0,15-15 0,-8 21 0,22-15 0,-14 18 0,24-18 0,-25 19 0,26-13 0,-29 15 0,28-6 0,-21 7 0,5 0 0,-5 3 0,-5-2 0,1 1 0,9-4 0,-18 5 0,6 0 0,-11 3 0,-3 2 0,4-2 0,3 20 0,-2-14 0,5 24-6784,-6-17 6784,-2 0 0,0 12 0,-3-13 0,-8 16 0,1-14 0,-11 2 0,3-5 6784,-11 5-6784,10-7 0,-12 11 0,-2 2 0,4-1 0,-17 5 0,23-16 0,-16 7 0,23-15 0,-5 7 0,15-11 0,0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1:05.6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356 584 24575,'-2'-3'0,"-1"-2"0,-3 4 0,3-4 0,-2 5 0,2-3 0,0 1 0,-17-6 0,-9-11-1294,3 5 1294,-3-4 0,24 15 0,-8-4 0,1 1 0,-29-22 0,23 15 0,-46-52 1294,53 49-1294,-33-40 0,39 36 0,-6-20-6784,9 5 6784,2 5 0,2 12-630,9-11 630,-4 17 0,18-34 0,-19 36 0,32-24 0,-27 28 0,48-18 0,-26 21-2164,25 0 0,1 1 2164,-15 6 0,33 4 0,-4 2 0,-46-4-1307,38 7 1,-2 0 1306,-39-10-55,61 19 55,-56-15 3007,24 12-3007,-29-12 4497,-4 2-4497,-15-8 0,-2 11 0,2-9 0,3 24 0,-4-21 0,1 32 0,-5-28 0,-10 27 0,7-28 6723,-16 24-6723,11-20 0,-25 24 0,20-23-6601,-46 29 6601,48-32-2269,-37 13 1,-2 0 2268,32-16-735,-32 11 0,-1-3 735,34-14 0,-43 8 0,47-10-2547,-27 0 2547,31 0 2547,-17-5-2547,25 4 0,-3-6 952,9 6 0,-5-1 1,3 2-1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7.1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 24575,'3'-3'0,"0"0"0,2 3 0,1 0 0,-1 0 0,3 0 0,-4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7.2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 14323,'17'0'0,"-8"0"1855,15 0-1855,-17 0 2271,8 0-2271,-8 0 0,0 0 0,-1 0 1334,-1 0-1334,3 0 0,13 0 0,-10 0 2973,9 0-2973,-10-3 1762,-3 3-1762,8-5 0,-8 4-6727,32-1 6727,-24 2-4537,85 5 4537,-73-3-607,54 6 0,0 0 0,-52-6 1,65 9-1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7.4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 15892,'6'0'0,"-1"0"3747,0 0-3747,1 0 1496,-1 0-1496,1 0 802,-1-3-802,3 3 2638,-2-3-2638,2 3-6784,35 3 6784,3 4-459,20 2 459,22 7 0,-12 0 0,8-3 0,6 1-1159,-27-2 1,1 0 1158,34 1 0,-7-2 0,-22 2 0,-5-7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1:01.6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437 625 24575,'-11'0'0,"4"0"0,-3 0 0,5 0 0,-3 0 0,1 0 0,-1 0 0,-2 0 0,1-3 0,-15 0 0,9-5 0,-19-5 0,12-1 0,-24-19 0,17 10 0,-26-27 0,29 24 0,-15-23 0,20 20 0,-3-3 0,12 8 0,2 2 0,10 8 0,-3-7 0,3 12 0,5-11 0,-1 13 0,11-16 0,-8 18 0,3-10 0,7 5 0,-11 1 0,26-14 0,-23 15 0,26-19 0,-21 16 0,14-12 0,-2 7 0,-9 6 0,8 1 0,-12 8 0,16-4 0,-7 5 0,19-7 0,-25 3 0,12-4 0,-16 3 0,3 2 0,-6 0 0,11 6 0,-7 0 0,18 5 0,-8-2 0,19 7 0,-20-6 0,11 5 0,-23-8 0,7 6 0,-10-4 0,13 12 0,-8-2 0,17 13 0,-11-9 0,3 12 0,-8-11 0,1 20 0,-8-12 0,1 21 0,-7-18 0,-2 6 0,1-20 0,-4 4 0,2-10-517,-4 2 517,4-4 0,-2 10 0,5-10 0,-15 32 0,9-31 0,-19 26 0,17-24 0,-22 9 0,16-8 0,-32 7 0,22-8 0,-32 12 0,29-12 517,-24 8-517,28-9 0,-23 6 0,23-8 0,-26 5 0,31-11 0,-29 6 0,29-9 0,-14 4 0,18-5 0,6-2 0,5-4 0,1-2 0,-4-8 0,-12-25 0,5 15 0,-3-12 0,-2-3 0,-3-13 0,2 2 0,1-20 0,15 53 0,11-40 0,-4 44 0,8-31 0,-3 32 0,4-14 0,-4 15 0,9-9 0,-9 15 0,17-11 0,-11 12 0,21-14 0,-17 9 0,19-9 0,-16 9 0,9 0 0,-16 5 0,12 6 0,-16 3 0,34 10 0,-23-5 0,40 14 0,-30-14 0,25 17 0,-34-19 0,6 16 0,-22-15 0,1 7 0,-3-9 0,-5 0 0,3-2 0,-1 3 0,-1-1 0,3-1 0,-1 0 0,0-1 0,0 3 0,2 4 0,-4-3 0,6 6 0,6 15 0,-3-2 0,15 42 0,-12-27-6784,5 57 6784,-12-65 0,-8 51 0,-5-62 0,-14 35 0,6-36 0,-7 7 0,13-25 0,2-1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6.2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24575,'5'16'0,"-2"-4"0,0-2 0,-3-4 0,0-1 0,2 1 0,1 12 0,0-2 0,-1 3 0,-2 6 0,0-16 0,0 26 0,0-20-6784,0 53 6784,0-47-2269,4 40 1,0 2 2268,-2-31-162,6 51 0,0 9 162,-3-15 0,0-11 0,0-3 0,-1-14 0,-2-27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6.4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24575,'0'14'0,"0"-1"0,0-8 0,0 1 0,0-1 0,0 3 0,0-2 0,3 2 0,-2 5 0,1 26 0,-2-16-2608,0 15 2608,0-30 0,0 9 0,0 2 0,0 4 0,0-3 0,0-10 0,2 12 2608,-1-8-2608,4 20 0,-5-10 0,3 8 0,-3-17 0,0-2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7.6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37 24575,'5'0'0,"1"0"0,-3-2 0,2 1 0,12-1 0,-8 2 0,11 0 0,-2 0 0,-5 0 0,40 0 0,-16 0 0,42 0 0,-42 0 0,17-2 0,0-1 0,-11-1 0,28-2 0,2 0 0,-11 2 0,15-3 0,-51 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8.0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16 15036,'5'0'0,"18"-2"0,-14 1 4028,14-3-4028,-18 3 0,0-1 1649,6 2-1649,15-3 891,-4 3-891,31-3 2971,-31 3-2971,18 3 0,-31-3 0,4 3 0,-7-3 0,-1 0 0,5 0 0,6 0 0,29 2 0,-13-1-6784,56 9 6784,-61-9 0,49 7 0,-65-8 0,16 0 0,-21 0 0,-1 0 0,0 2 0,1-1 6784,-1 4-6784,18 3 0,-16-4 0,12 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8.3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 24575,'3'-3'0,"-3"0"0,3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4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6 435 24575,'0'-5'0,"0"-22"0,0 16-1401,0-16 1401,0 21 0,0-11 0,0 8-7655,0-47 7655,-2 41-2584,1-75 2584,-1 73 0,2-49 0,2 57 319,8-23-319,-5 24 0,15-15 0,-16 19 4537,9-3-4537,-7 7 6784,6-3-6784,-5 3 0,6-3 0,9 3 0,0 0 0,37 3 0,-21 5 0,31 8 0,-43 0 0,17 14 0,-33-13 0,5 22 0,-12-20 0,-5 27 0,-5-20 0,-9 19 0,9-24 0,-15 12 0,14-19 0,-15 12 0,10-17 0,-7 7 0,7-10 0,-15 2 0,12-5 0,-6-1 0,-3-2 0,8 0 0,-29-2 0,27-1 0,-9 0 0,26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1:03.0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155 478 24575,'-5'-5'0,"-1"2"0,3-2 0,-2 4 0,4-3 0,-8 1 0,7-3 0,-8 3 0,7 1 0,-8-8 0,5 5 0,-10-12 0,7 8 0,-9-17 0,8 10 0,-8-15 0,14 16 0,-6-13 0,7 13 0,0-28 0,0 27 0,8-28 0,-1 30 0,11-22 0,-5 17 0,10-11 0,-5 17 0,8-7 0,-8 13 0,15-5 0,-18 6 0,20-2 0,-21 5 0,9 0 0,-9 3 0,10 8 0,-6-1 0,14 9 0,-12-10 0,-1 7 0,-8-10 0,-3 3 0,-2-1 0,7 5 0,-1 0 0,7 21 0,-7-22 0,1 23 0,-7-24 0,2 8 0,-2 4 0,0-11 0,2 19 0,-4-15 0,4 15 0,-5-9 0,7 37 0,-5-37 0,5 58 0,-7-51 0,-4 64 0,-8-51 0,0 18 0,-6-38 0,11-13 0,-8-1 0,8-5 0,-8 0 0,5 0 0,-13-10 0,12 8 0,-7-10 0,8 9 0,-2-5 0,3 4 0,2-1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1:22.9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33 24575,'2'-3'0,"1"1"0,0-1 0,2 3 0,-2-3 0,3 3 0,-1 0 0,3 0 0,0 0 0,18 0 0,-12 0 0,36 0 0,-19 0 0,34 0 0,-23 0 0,34 3 0,-31-3 0,25 3 0,-33-3 0,10 0 0,-28 0 0,3 0 0,-16 0 0,4 0 0,-1 0 0,21 0 0,-10 2 0,43 1 0,-27 0 0,46 0 0,-41-5 0,40-4 0,-40 0 0,38-2 0,-44 3 0,40-1 0,-39 3 0,31 1 0,-34 2 0,20 2 0,-27 1 0,20 3 0,-22-3 0,14 2 0,-14-4 0,29 3 0,-20 0 0,41 6 0,-29-6 0,47 4 0,-38-6 0,7-2 0,1 1 0,5 1 0,0 0 0,2-1 0,11-1 0,-13 4 0,-1 0 0,10-2 0,-15 3 0,-3 1 0,-6-5 0,41 5 0,-39-6 0,-1 0 0,20 2 0,-33-1 0,21 1 0,4 1 0,-5-3 0,6 4 0,4 0 0,-15 0 0,-2 1 0,-3 1 0,1 1 0,25 2 0,-4 0 0,-8 2 0,7-3 0,0 0 0,-3-1 0,18-2 0,2 1-465,-2 3 465,3-4 0,-1-1 0,-10 5 0,-9-6 0,-1-1 0,-6 1 0,-7-1 0,-3-1 0,-7-1 0,6 0 0,6-5 0,27-1 0,3 0 0,-27 1 0,-3 2 0,0 2 0,41-4 0,-41 4 0,14 0 0,0-1 0,-16 2 0,21 3 0,-1-1 0,-28-1 0,11 1 0,0 0 0,-13-2 0,48 0 0,-51 0 0,46 0 0,-40 0 0,51 0 0,-41 0 0,-2 0 0,0 0 465,0 0-465,3-1 0,4 0 0,16 0 0,-10 0 0,0 0 0,12 1 0,-9 2 0,-2 2 0,-2 3 0,-5-4 0,-2 1 0,-12 3 0,26-6 0,-45 2 0,35-3 0,-41 0 0,36 0 0,-29 0 0,41 2 0,-11-1 0,-7 1 0,2 0 0,31 2-2247,-2 2 1,0 1 2246,11-2 0,-29 1 0,8 2 0,-9-2-162,25-4 162,1 4 0,-4 0 0,-24-5 0,-2 2 0,-4-1 0,-23-1 0,38 1 0,-42 0 0,1-1 0,17 9 0,-31-8 0,47 12 0,-17-9 4447,19 3-4447,3-6 0,-28-2 208,-1 0-208,-33 0 0,12 0 0,-13 0 0,12 0 0,-8 0 0,7 0 0,39 0 0,36 12 0,-14-8 0,-12 5 0,-6 1 0,-25-6 0,43 4 0,-54-3 0,10-4 0,-25 1 0,3-2 0,6 0 0,38 4 0,-12-4 0,10 4 0,1 0 0,-10-2 0,8 0 0,1 1 0,-7-3 0,32-3 0,-44 2 0,8-1 0,-29 2 0,0-2 0,-10 1 0,6-1 0,0 2 0,20 0 0,-9 0 0,31-3 0,-19 3 0,26-3 0,-27 3 0,11-2 0,-26 1 0,22-1 0,-17 2 0,33 0 0,-22 0 0,40 7 0,-37-5 0,55 8 0,-44-10 0,43 5 0,-44-4 0,17 1 0,-38-2 0,11 0 0,-19 0 0,18 0 0,-14 0 0,36 3 0,-30-3 0,38 5 0,-37-4 0,36 1 0,-42-2 0,24 0 0,-36 0 0,6 0 0,-11 0 0,12 0 0,-8 0 0,25-4 0,-15 2 0,6-2 0,21-1 0,8 1 0,-5-1 0,1 0 0,-47 4 0,4-1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1:23.7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381 1 24575,'2'0'0,"1"0"0,3 6 0,-1-1 0,1-2 0,2 5 0,10 0 0,12 14 0,-3-6 0,16 12 0,-26-15 0,13 8 0,-21-12 0,4 1 0,-7-6 0,1 0 0,-3 0 0,6 4 0,-9-2 0,1 2 0,-5-5 0,-2 2 0,-3-2 0,-3 2 0,-8 6 0,1-2 0,-11 12 0,8-6 0,-33 36 0,18-20 0,-11 10 0,-2 1 0,-1-1 0,-4-2 0,1 0 0,8-5 0,-27 20 0,49-32 0,0 2 0,18-16 0,5-6 0,-3-2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1:24.9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550 1 24575,'-3'0'0,"3"0"0,-5 3 0,2 2 0,-3-4 0,-4 6 0,-4 2 0,-23 12 0,6-2 0,-29 12 0,28-15 0,-22 12 0,31-17 0,-16 9 0,21-11 0,-21 12 0,19-11 0,-26 16 0,21-18 0,-18 14 0,24-17 0,-1 5 0,17-8 0,3-1 0,3 2 0,15 11 0,4 7 0,24 23 0,-13-11 0,20 13 0,-25-21 0,9 7 0,-21-17 0,-1-2 0,-8-10 0,0 1 0,-1-3 0,-3 2 0,-1-3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1:25.7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868 463 24575,'-2'4'0,"-1"0"0,-3-3 0,-2 2 0,2-3 0,1 2 0,-5 1 0,6 0 0,-14 2 0,10-4 0,-12 1 0,13-2 0,-41-7 0,32 5 0,-44-13 0,-9-4 0,15 5-3392,-22-10 0,-2-1 3392,8 4-2269,2-4 1,3-1 2268,17 9-613,-33-22 613,73 32-2831,-10-18 2831,15 17 2831,-5-29-2831,8 19 0,-1-25 0,5 26 0,13-22 0,-9 32 4233,17-18-4233,-6 17 917,12-1-917,7 1 0,-14 6 0,1-1 6784,-5 3-6784,2 0 0,22 5 0,-24-1-6784,27 6 6784,-37-7 0,32 15 0,-33-12 0,23 16 0,-24-20-4537,22 23 4537,-21-22 0,20 22 0,-21-18 0,12 12 0,-16-10 0,6 14 0,-9-15 0,3 25 0,-3-24 0,-1 36 0,-1-34-1866,-21 44 1866,17-43 0,-34 23 0,32-31 0,-16 6 3613,18-10-3613,-11 3 0,8-6 0,-12 1 5402,16-4-5402,-9 1 4172,12-1-4172,-1-4 0,2 3 0,5-3 0,-4 7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1:27.8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119 572 24575,'-3'-5'0,"-7"-18"0,5 14 0,-12-21 0,13 23 0,-4-6 0,3 1 0,4 0 0,-4-22 0,7 2 0,6-28 0,-3 15 0,9-27 0,-8 29 0,7-29 0,-4 45 0,7-17 0,-10 39 0,12-10 0,-6 12 0,4-3 0,-5 4 0,23 4 0,-22-1 0,45 11 0,-34-4 0,29 10 0,-27-9 0,3 2 0,-22-6 0,1-2 0,-6 2 0,4 3 0,-2 1 0,9 22 0,-2-11 0,8 27 0,-7-12 0,3 24 0,-6-22 0,-2 32 0,-6-36 0,-1 37 0,-2-33 0,-4 19 0,3-29 0,-16 6 0,12-20 0,-25 5 0,21-9 0,-34 7 0,26-4 0,-32 6 0,26-6 0,-20 1 0,23-6 0,-13 0 0,20-6 0,-7-1 0,14-1 0,-2-4 0,8 2 0,-4-2 0,1-3 0,-18-25 0,13 16 0,-19-37 0,22 36 0,-10-30 0,12 21 0,-2-25 0,2 19 0,3-23 0,1 30 0,11-20 0,-4 30 0,18-9 0,-16 16 0,21-7 0,-20 10 0,24-12 0,-18 11 0,26-13 0,-22 13 0,10-3 0,-18 7 0,-4 1 0,2 1 0,-5-1 0,9 2 0,-4 0 0,4 0 0,-4 0 0,1 2 0,9 9 0,-8-6 0,12 9 0,-15-10 0,16 7 0,-15-5 0,14 2 0,-17-3 0,9 1 0,-5 2 0,7 5 0,6 4 0,0 8 0,-3-7 0,-8-2 0,16 14 0,-19-19 0,31 41 0,-28-33 0,12 25 0,-14-25 0,-4 9 0,-2-13 0,-6 11 0,-2 2 0,-2-6 0,-13 16 0,12-26 0,-18 15 0,14-17 0,-12 3 0,6-4 0,-10-1 0,9-5 0,-7-1 0,14-2 0,-4 0 0,10 0 0,-2-5 0,3 4 0,-16-6 0,5 4 0,-28-10 0,13-1 0,-22-13 0,22 7 0,-15-21 0,26 18 0,-15-37 0,24 30 0,-5-10 0,11-4 0,5 27 0,2-36 0,4 31 0,17-11 0,-9 18 0,23-10 0,-17 17 0,23-17 0,-23 17 0,15-7 0,-27 12 0,4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2:37.4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1395 7871 14969,'-18'-6'0,"-25"-15"0,15 11 0,-12-12 4049,9 4-4049,-29-17 0,0-1 0,-4-3 0,1 0 0,7 2 0,-9-7 0,2-2 0,8 1 0,-2-4 0,1-2 0,8 1 0,-8-20 0,3-4 594,13 4-594,6 3 0,-6-16 0,7 8-2197,12 16 0,2 3 2197,-9-17 0,1-6 0,9 9 0,1-3 0,2 5 286,1 7 1,-1-5-287,-1-15 0,-3-16 0,0-3 0,4 13 0,-2-7 0,3-2 0,5 14 0,-1-13 0,1-6 0,1 4 0,1 11-744,3 7 1,1 8 0,0-10 743,2 4 0,-1-11 0,1-6 0,1 0 0,0 5 0,0 9 0,1-13 0,1 9 0,3-10 0,1 13 0,2-9 0,2-6 0,0 1 0,0 4 0,-1 9 0,3-19 0,-1 9 0,3-9 0,-1 18 0,2-9 0,1-5 0,1 1 0,-1 5 0,-3 12 0,1-8 0,-2 11 0,2-8 0,0-2 0,1-11 0,2-3 0,-2 6 0,-1 13 0,1-10 0,1 0 0,-2 13 0,2-13 0,2-5 0,-1 8 0,-3 17 0,0 10 0,1 3 0,2-15 0,4-15 0,-1 3 0,-2 21 0,5 1-1406,9-29 0,3-2 1406,1 16 0,6 1 0,0 5 0,-13 28 112,13-10 0,2 4-112,-11 23-598,22-19 1,2-1 597,-10 15 0,23-14 0,-4 6 0,-38 28 1243,28-16 0,2 0-1243,-19 13-1141,19-9 1,1 1 1140,-14 8 781,23-5 1,4 1-782,-10 9 0,25-5 0,3 0 0,0 4 0,-25 3 0,10 0 0,-9 2 0,34 2 0,-16 1 0,14-1 0,-16 2 0,4 2 0,-17 3 0,18 0 0,0 2 0,-22-2 0,-3 0 0,13 4 0,27 3 0,1 0 0,-25-4 0,-4-1 0,-9 1 0,17 3 0,8 0 0,-2 0 0,3 0 0,4-1 0,-3 0 0,-7 0 0,-9-2 0,-7 1 0,14 0 0,-1 1 0,19 1 0,9 1 0,2 1 0,-6-2 0,-12 0 0,-22-4-574,-7-1 1,0 0 573,9 3 0,22 3 0,15 2 0,4 1 0,-5 0 0,-13-2 0,-23-3 0,-7 0 0,-4-1 0,18 4 0,14 1 0,7 1 0,-3-1 0,-2 0 0,1-1 0,-1-1 0,-5-1-205,-1-1 0,-5-3 0,15 1 205,-24-1 0,9 1 0,7 0 0,5 1 0,3-1 0,0 0 0,-2 0 0,-4 0 0,7-1 0,-1 1 0,0-1 0,0 0 0,-2-1 0,-2 1 0,-1-1 45,1-1 0,-3 0 1,-2-1-1,1 1 0,2-1 1,4 1-46,-4 1 0,5 0 0,5 1 0,1 0 0,-3-1 0,-3 0 0,-7 0 0,-11-2 0,9-1 0,-13-1 0,-2 0 0,9 0 0,1 1 0,6 1 0,5 0 0,1 0 0,-4 0 0,-5-1 0,10 1 0,-7-1 0,1 0 0,5 2 0,-12-1 0,5 2 0,3-1 0,-1 1 0,-5 0 0,-8 0-353,22 2 0,-11-1 0,2 1 353,-17-3 0,0 1 0,2 0 0,2 2 0,10 2 0,5 2 0,-3 0 0,-6-1 203,-7-2 0,-6 0 0,13 1-203,-10 0 0,12 3 0,8 0 0,3 1 0,0 0 0,-6 0 0,-9-2 0,7 0 0,-9-1 0,1 1 0,12 2 0,-10 1 0,12 2 0,8 1 0,3 2 0,-1-1 0,-5 0 0,-9-2 0,-13-3 0,16 0 0,-15-2 0,14 3 0,-19 0 0,11 2 0,9 2 0,4 1 0,-1 0 0,-3-1 0,-7-1 0,-13-2 0,24 2 0,-15-2 0,14 3 0,-17-1 0,13 2 0,6 1 0,3 2 0,-2-1 0,-7-2 0,-12-2 0,-3-1 0,-11-2 0,0 0 0,11 2 0,0 1 0,12 3 0,7 0 0,0 1 0,-4-1 0,-10-2 0,-17-4 0,9 0 0,-1 0 0,-7 0 0,15 4 0,8 2 0,1 0 0,-7-2 0,-13-3 0,20 4 0,-2-1 0,-13-2 0,13 3 0,4 1 0,-6-1 0,-16-3 0,-2 3 0,-4-1 0,6 0 0,11 2 0,-2 0 0,-18-3 0,5 7 852,2 1 0,-6 2-852,-23 3 0,1 6 0,-8 27 0,-16-23 0,0 11 0,1 2 0,0 4 3082,2 13-3082,-11 1 0,-3-2 4583,-5-11-4583,-1 17 0,-1 21 0,-2-12 1589,-3-27 1,-3 2-1590,-2 11 0,-4 14 0,-1 3 0,1-10-1271,-5 20 1,-4 2 1270,4-24 0,-4 10 0,-2 5 0,0-4 0,2-9-844,-1 1 0,1-7 0,-4 9 844,1-4 0,-6 12 0,-1 5 0,-1-1 0,3-7 0,3-12 0,2-5 0,4-10 0,-6 11 0,1-1 0,-6 12 0,-3 7 0,-2 3 0,2-1 0,2-7 0,6-12-726,-1 11 1,4-10 0,-5 9 725,-3 0 0,-7 13 0,-3 5 0,0 1 0,2-5 0,6-12 0,-3 11 0,6-10 0,-5 8 0,-2-4 0,-5 10 0,-2 2 0,2-5 0,6-12 0,5-11 0,4-8 0,-4 4 0,-10 18 0,-6 10 0,0-3 0,8-15 0,6-13 0,0-3 0,-12 17 0,-6 9 0,4-10 105,7-14 1,1-4-106,5-2 0,-2 3 0,-3 2-815,-11 10 1,-2 2-1,6-8 815,14-11 0,0-2 652,-19 22 1,0-1-653,14-18 0,2-5 0,6-9 0,-4 4-417,-10 8 0,-9 10 1,-2 1-1,6-7 417,-4 6 0,-2 0 0,-2-7 0,-9 7 0,0-1 0,8-10 137,4-2 0,-2-4-137,-8-1 0,-14 5 0,1-1 0,13-10 0,13-9 0,1-3 0,-31 11 0,-11 3 0,17-11 0,12-14 0,-14 4 0,-1 0 0,5-10 0,-6 3 0,-2-1 0,-13 0 0,18-8 0,-20 0 0,-1-1 0,18 1 1181,26 0 1,-2-1-1182,-14-4 0,-21-1 0,-11-1 0,-1-1 0,8 0 0,18 0-774,-9-2 0,-3-2 774,15-1 0,-17-3 0,-13-2 0,-6-1 0,-2-1 0,5 1 0,11 1 0,14 2 344,-10-2 1,15 1 0,-16-3-345,19 2 0,-14-3 0,-9-2 0,-6-1 0,-2-1 0,3 0 0,4 1 0,11 2 0,12 1 0,-18-4 0,16 1 0,-17-4 0,21 7 0,-12-4 0,-11-2 0,-6-2 0,-4-1 0,0 1 0,3 0 0,7 1 0,9 3 0,12 3-917,-27-8 0,18 5 0,-19-4 917,27 6 0,-14-2 0,-9-3 0,-7-2 0,-4 0 0,1 0 0,2 1 0,6 1 0,10 3 0,12 3-413,-12-1 0,16 3 0,0 1 0,-13-3 413,4 1 0,-11-4 0,-7 0 0,-4-2 0,-1 0 0,3 1 0,6 2 0,10 2-149,2 0 1,8 3-1,4 1 1,-2-1-1,-9-2 149,4 2 0,-8-3 0,-5 0 0,-2-1 0,1 0 0,3 1 0,7 1 0,8 2 0,-6-1 0,11 3 0,0 0 0,-12-3 0,-2 0 0,-12-3 0,-8-1 0,-1-1 0,2 1 0,9 1 0,11 2 0,-14-4 0,13 3 0,-11-1 0,10 2 0,-13-1 0,-6 0 0,1-1 0,6 1 0,15 3 0,0-1 0,11 1 0,-8 0 0,-4 0 0,-9-1 0,-4 0 0,1-1 0,5 2-130,0-2 0,3 1 1,3 0-1,1 1 130,-14-1 0,2 0 0,-5 0 0,21 3 0,-8-1 0,0 0 0,9 1 0,16 4 1559,-32-2-1559,3 0 0,-18-3 0,22 4 0,15 4 0,4 0 0,-12 0 0,10 2 0,-17 4 0,13 3 0,1 1 0,-8 2 0,11 2 0,2 2 0,-9 1 0,-20-2 0,-1 1 0,9 1 0,19-7 0,-12-1 0,13 0 0,-12 0 0,-13-4 0,3 0 0,32 0 3087,-33-4-3087,18 2 0,-15-2 0,2 2 0,-8 0 0,75 3 0,-6 0 0,21 0 3566,1 0-3566,4 0 0,2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2:37.6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2:4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38.1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993 0 24575,'-9'3'0,"1"-3"0,5 5 0,-12 8 0,10-7-1701,-24 30 0,-22 32 1,-11 14-1,3-3 1,15-20 1700,12-19 0,1 0 0,-13 18 0,-13 16 0,-4 8 0,2-6 0,10-15-1409,-7 0 0,9-13 1409,-15 17-1517,-10 14 0,11-11 1517,48-51 0,-38 43 0,48-53 0,-6 3 0,9-7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0:5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341 358 24575,'-2'4'0,"1"0"0,-4-3 0,5 4 0,-15 0 0,9-1 0,-9 1 0,10-2 0,-3-3 0,-3 0 0,-1-8 0,1-15 0,5 3 0,4-30 0,2 17 0,5-18 0,1 18 0,14-13 0,-4 20 0,17-20 0,-17 30 0,12-7 0,-21 17 0,13 1 0,-16 3 0,16 2 0,-5 0 0,-1 2 0,-1-1 0,19 13 0,-22-8 0,45 17 0,-46-16 0,28 8 0,-30-11 0,8 6 0,-9-9 0,7 21 0,-6-18 0,8 36 0,-11-32 0,8 32 0,-6-17 0,2 16 0,-2 2 0,-4 8 0,-2-20 0,3 14 0,-3-35 0,0 15 0,0-16 0,-10 3 0,6-7 0,-17 2 0,13-4 0,-39 4 0,34-5-6784,-73 3 6784,65-3-2269,-37 0 1,-1 0 2268,33 0-1517,-43-2 0,0 1 1517,44 1-55,-38-6 0,3-1 1,45 4-1,-36-7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39.1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0 138 24575,'9'-3'0,"-1"0"0,-3 3 0,0 0 0,1-2 0,-1 1 0,42-11 0,-31 10 0,64-8 0,-66 8-6784,71-1 6784,-66 0-568,80-2 568,-43 4-4349,33-1 4349,-41 2 0,2-1 0,2-1-578,21-1 578,-9 2 0,12 1 0,1-2 0,-3-1 0,1-1 0,8 0 0,-1 3 0,10 0 0,4 0 0,-3 0 0,-11 0 0,-3-2 0,-8-1 0,10 1 0,1 2 0,13 0 0,7 1 0,-1 0 0,-8 0 0,-15-1-1240,19 1 1,-6 0 1239,-17 0 0,8 0 0,-2 0 0,-10 0 1192,-2 0 1,-6 0-1193,13 0 0,-2 0 0,-22 0 0,3 0 0,20 1 0,10-1 0,-6-1 0,-7 0 0,-4-1 0,3 2 0,-3 0 286,-17-2 0,0 0-286,26 1 0,-6 0 4299,-14 0-4299,24 0 0,22-1 0,-22 0 5186,-19 1-5186,7 0 0,14-1 0,-12 0 1005,7-3-1005,-8 2 0,-1 0 0,3-4 0,28 1 0,-64 3 0,36 1 0,-41 2 0,57 5 0,-53-4 0,17 5 0,0 0 0,-12-4 0,13 4 0,-1 0 0,-14-5 0,22 4 0,-49-2 0,-5 0 0,-7 0 0,-6 2 0,1-2 1311,-3 0-1311,-6 9 0,-1-4 0,-31 22 0,11-8 0,-46 33 0,35-14 0,-2-3 0,0 1 0,-1 9 0,-4 3 0,-3 0 0,-5-1 0,8 0 0,0-1 0,-7-3 0,23-13 0,1-1-3430,-7 6 3430,9-3 0,17-16 0,-39 37 0,35-34 0,-17 16 0,-3 4 0,-6 9-2824,9-12 0,1 0 2824,-10 9-1122,-6 4 1,4-8 1121,28-27-1517,-29 28 0,3-3 1517,35-34 0,-31 31 0,41-35 0,-4 4 0,8-5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40.2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24575,'11'3'0,"-3"-3"0,0 3 0,62 2 0,-37-1-4916,26 2 1,-1 0 3425,-23 2 1490,25 0 0,21 3 0,-8 0 549,-16 0 1,5 0-550,9 0 0,16 3 0,8 0 0,-3 0 0,-13-2 90,-7 0 1,-9-1 0,9 2-91,13 0 0,14 3 0,5 0 0,-6 0 0,-13-3 0,-15-3 0,-8-1 0,4 1 0,13 2 0,8 1 0,-2 0 0,-13-3 0,-3-2 0,-6-2 0,22 2 0,-4-2-8,3-1 8,-14-5 0,-3 0 0,1 5 0,-3-4 0,-2-1 0,-16 2 0,19-2 0,-46 0-2618,55 0 2618,-51 0-181,40-1 1,3 0 180,-34 0-1248,34 0 1,1 0 1247,-30 1 0,56 3 0,7 2 0,-35 2 816,28-2 0,2 2-816,-19 9 0,5-12 0,0 0 0,4 5 712,-32-7 1,-1-1-713,11 1 0,-43-1 4015,44 1-4015,-11-2 0,4 0 0,30 0 0,-16 0 0,-20 0 0,0 0 0,16 0 6003,28 0-6003,-68 0 2357,14 0-2357,-35 0 0,-1 0 0,2 0 0,-2 0 0,-1 0 0,24-2 0,12-1 0,27-2 0,22-3 0,-33 3 0,0 1 0,36-2 0,3-1 0,-61 6 0,-15-1 0,-21 4 0,-5 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40.93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516 11 24575,'-8'-5'0,"-3"2"0,5 0 0,-2 3 0,3 0 0,2 3 0,-2-3 0,-16 8 0,7-5 0,-56 16 0,33-9 0,-18 10 0,-1 0 0,5-1 0,4 7 0,4 0 0,12-10 0,-2 19 0,26-27 0,3 14 0,6-14 0,1 10 0,2-14 0,8 6 0,-3-7 0,10 8 0,-10-8 0,46 10 0,-38-8-3392,36 3 0,1 1 3392,-25-5-2269,45 7 1,0 0 2268,-39-8-1517,51 7 0,-1-1 1517,-55-7-50,32 1 1,-3-1 49,-39-4 0,30-9 0,-39 7 0,13-18 0,-20 19 0,8-9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41.5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129 0 24575,'0'11'0,"-2"-5"0,1 2 0,-1-5 0,-1 2 0,-17 67 0,9-34-6784,-14 50 6784,21-63-4537,-18 71 4537,17-71-1517,-5 38 0,1-3 1517,8-45-1679,-4 59 1679,5-61 2202,-5 32-2202,4-37 0,-1 7 3293,2-9-3293,2-3 4924,1 0-4924,0-6 0,28-14 0,-23 8 5615,23-9-5615,-4-6 0,-6 6 0,38-28 0,-39 26 0,23-14 0,-37 26 0,14-10 0,-14 15 0,-1-5 0,0 8 0,-4 0 0,1 3 0,-2 2 0,8 23 0,-4-12 0,8 37 0,-6-26 0,5 22 0,-8-26 0,2 0 0,-2-10 0,0-9 0,2 3 0,0-7 0,-2-2 0,5-3 0,-5 1 0,17-13 0,-11 9 0,6-5 0,-13 8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41.82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24575,'9'0'0,"-1"0"0,4 5 0,-5-4 0,11 6 0,-11-6 0,0 4 0,5 0 0,-9 1 0,7 0 0,-10-4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42.1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24575,'11'8'0,"-3"-2"0,0 2 0,-2-5 0,-3 2 0,14 13 0,-11-9 0,9 11 0,-11-12 0,2 10 0,-2-4 0,3 7 0,-7-13 0,5-2 0,-4-4 0,1-2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42.5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24575,'0'8'0,"0"0"0,0 0 0,0 16 0,0-12 0,0 13 0,2-7 0,-1 8 0,4 35 0,-4-31 0,1 42 0,-2-53 0,0 33 0,0-35 0,0 1 0,2-19 0,1-4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43.0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0 134 24575,'0'-9'0,"0"1"0,0 3 0,3 2 0,-3-2 0,3 2 0,-1 0 0,-1-2 0,6-5 0,-6 3 0,6-6 0,-3 5 0,1 5 0,10-9 0,-2 5 0,20-6 0,-16 4 0,23 1 0,-26 5 0,19 6 0,-25 1 0,6 1 0,-13 0 0,1-2 0,-2 3 0,0 2 0,2-2 0,-1 9 0,-1-3 0,-8 7 0,1-7 0,-18 11 0,11-15 0,-22 20 0,19-20 0,-18 15 0,21-16 0,-15 8 0,20-11 0,-2 3 0,6-6 0,2 1 0,0 1 0,1-2 0,2 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0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3836 0 24575,'-2'8'0,"-1"-2"0,-3 2 0,1-2 0,-1-1-1418,-27 29 1,-31 32 0,-18 18 0,-5 7 0,7-8 0,19-20 1417,4-3 0,-1 1-470,-2 1 0,-20 18 1,-6 8-1,3-5 1,16-13-1,27-26 470,23-19-321,-22 14 321,-11 26 0,16-25 0,-3 5 0,-18 27 0,-1 1-390,18-21 0,-3 2 390,-13 19 0,-9 10 0,8-9 0,13-14 0,-1 0 0,1-3 0,-7 8 0,-1-1 0,7-7 0,1 3 0,-1-1 0,-11 15 0,-8 8 0,2-2 0,13-18 0,2-2 0,-3 5 0,-4 7 0,-5 7 0,0-1 0,6-8 0,8-13 0,4-5 0,-5 5 0,-4 4 0,-7 8 0,-2 3 0,4-6 0,8-12 0,4-4 0,-3 0 0,-7 7 0,-15 15 0,-4 5 0,5-7 0,15-14 0,13-14 0,1-1 0,-17 16 0,-14 12 0,2-2 0,15-14 0,-3 6 0,7-7 0,-7 8 0,9-9 0,3-2 0,-2 7 0,8-8 0,26-32 293,-23 24-293,28-36 0,-4 1 0,6-5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0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31 320 24575,'-9'6'0,"1"-3"0,5 2 0,-2-5 0,5 5 0,-5-4 0,4-1 0,6-1 0,-1-1 0,18-1 0,-11 0 0,29-5 0,-9 0 0,48-11 0,15-4-1625,-16 9 0,4-1 1625,-8 0 0,4 0 0,10 5 0,7 0 0,-8 2 0,-13 0 0,-4 1 0,26-3 0,-7 2 0,-11 3 0,-42 0 0,52-3 0,4 0 0,-38 4 0,19-3 0,22-5 0,-9 0 0,-16-2 0,-5-1 0,4 3 0,3 1 0,25-8 0,-16 6 0,-52 11 0,57-2 0,1 2 3250,-50 6-3250,31 4 0,20 3 0,-18-1 0,-23 0 0,27 3 0,22 4 0,-24-6 0,-35-7 0,43 1 0,28 1 0,-24-2-837,-34-4 837,11-2 0,26-1 0,11 0 0,-7 0 0,-24 1-2558,16-2 2558,-25 4 0,24 1 0,15 1 0,9 0 0,1 0 0,-6 1 0,-13 0 0,-20-1-1792,6 3 0,2 2 1792,-11-1 0,17 1 0,15 2 0,9 1 0,5 0 0,1 1 0,-5 0 0,-8-1 0,-13-2 0,-17 0-2179,29 4 0,-3 1 2179,-24-3 0,15 2 0,11 2 0,6 1 0,0 0 0,-4-1 0,-9 0 0,-15-3 0,13 4 0,-16-3 0,14 3 0,-7-2 0,13 2 0,7 1 0,4 0 0,-2 0 0,-7-1 0,-10-2-692,1 1 0,-10-2 0,-2 0 0,6 0 692,2 1 0,4 0 0,2 1 0,0-2 0,-2-1 0,-1-2 0,2-2 0,-2-1 0,-4 1 0,-8-1-75,-3 1 0,-9-1 0,15 2 75,-1-2 0,16 1 0,10 0 0,6 1 0,1 0 0,-5-1 0,-9 0 0,-16 0-21,11 1 0,-15-1 1,14 1 20,-5-1 0,16 0 0,8 1 0,3 1 0,-5-2 0,-12 0 0,-18-1 0,10 1 0,-4-1 0,2 0 0,18 1 0,4 0 0,-6-1 0,-21-1 0,-15-2 0,-2 0 0,17 0 0,15 1 0,-1-1 0,-20-1 0,14-2 0,-12-1 0,19-1 0,1 1 0,-17 0 0,-19 0 0,-1 0 0,19 1 0,16-1 0,-2 0 0,-21 1 2901,0 0-2901,-3 1 0,11-1 0,-14 0 4453,-11-1-4453,16-2 0,-2-1 0,-28 0 0,28-2 0,2-1 0,-23 3-1365,52-1 1,3 1 1364,-44 3 0,20 0 0,20 0 0,-13 0 1005,-28 1 1,0 0-1006,36 1 0,16 1 0,-10-1 0,-18-1 0,-4 0 0,-5 2 0,3-1 0,-2 0 0,19-5 0,-8 0 0,-29 2 0,2-1-976,18-2 1,10-3 0,-10 2 975,-21 2 0,1 1 0,27-2 0,12 0 0,-10 1 0,-23 1 0,2 3 0,25 1 0,13 2 0,-12 1 0,-27-2 0,2 1 0,27 4 0,13 2 0,-15-2 0,-32-3 0,-3 0 1158,47 3 1,-7 1-1159,-32-5 318,22-3-318,-58 0-150,39-5 150,-31 4 0,18-1 0,2-1 0,-7 2-808,22 0 0,-1-1 808,-31 2 898,20 0 1,0 0-899,-23 0-3721,56 3 3721,-57-3-167,43 3 167,-53-3 0,79-3 0,-20-2 0,-7 1 0,5-1 0,-15 2 0,3 1 0,32-2 0,-1 2 0,-35 2 0,1 0 0,10 1 0,7 0 0,-14 0 4247,1-1-4247,12 1 0,-10 1 449,-48-2-449,46 0 6573,-57 0-6573,11 0 635,-15 0-635,6 0 0,-5 0 0,4 0 0,-9 0 0,-2 2 0,-4-1 0,-3 6 0,2-3 0,-2 1 0,5 0 0,-2-4 0,2 4 0,-20 12 0,13-10-1079,-10 13 1079,15-17 0,-3 7 0,-33 34 0,10-10 0,-6 8 0,1 1 0,-3 4 0,-2 5 0,-1 1 0,-2-3 0,-14 15 0,-1 0-878,5-11 878,6-10 0,-9 8 0,7-6 0,14-11 0,0 0 0,-19 15 0,-8 6 0,8-6 0,17-13 0,1 1 0,-11 9 0,-6 4 0,7-5 0,-18 20 0,-7 3 0,0-2 0,4-3 0,-5 0 0,1-2 0,15-15-2724,-15 13 1,2-4 2723,25-26 0,-27 29 0,0 2-131,19-23 131,-2 13 0,-11 14 0,11-10 0,0-1 0,0 1 0,-10 11 0,12-13 0,8-9 0,-2 2 0,-12 9 0,8-7-4288,-14 12 4288,19-18 0,-1 1 0,0-2 0,5-3 411,8-4-411,-20 19 0,1 0 0,22-17 2245,1 2 1,-1 4-2246,-12 25 0,4-6 0,-14 24 0,28-50 0,-27 36 0,26-39 0,-5 6 0,-1 2 0,2-6 0,-31 38 0,33-38 0,-26 38 0,22-33 0,1 1 0,0 1 0,-6 4-4400,-8 11 4400,27-30 0,-20 21 0,29-32-1087,-23 23 1,-2 1 1086,20-16-325,-48 48 325,39-44 0,-32 37 0,28-33 3299,-6 8-3299,-8 13 0,21-25 0,-20 23 0,-2-1 0,16-18 891,-15 18 0,0 0-891,12-19-1754,-14 19 1,0 0 1753,12-17-360,-11 13 1,1-2 359,18-19 0,-11 16 0,-2 2 0,6-5 0,-2 5 0,1 1 0,6-6 3044,-31 42-3044,38-50 960,-25 31-960,29-39 5707,-27 22-5707,26-23 1648,-26 16-1648,27-20 1213,-21 22-1213,21-20 392,-20 21-392,21-26 0,-8 7 0,15-14 0,-1 0 0,4-1 0,-3-5 0,0 5 0,1-2 0,-15 13 0,3-6 0,-2 4 0,9-9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1:3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387 494 24575,'-6'0'0,"-7"0"0,6 0 0,-6 0 0,8 0 0,-3 0 0,-1 0 0,-9 0 0,5-2 0,-20-6 0,11 1 0,-16-10 0,15 10 0,-4-13 0,13 12 0,-2-7 0,5 7 0,2-8 0,1 4 0,-2-8 0,3 5 0,-8-11 0,5 6 0,-6-12 0,7 14 0,-4-12 0,10 14 0,-5-10 0,8 14 0,-3-3 0,3 9 0,0-2 0,3 5 0,5-6 0,1 5 0,9-12 0,-6 10 0,6-7 0,-7 5 0,5-1 0,-5-1 0,5 2 0,-7-1 0,4 1 0,-2 3 0,7-1 0,-5 3 0,9-1 0,-14 3 0,4-1 0,-6 2 0,-3-3 0,2 3 0,-2-3 0,2 3 0,0 0 0,1 0 0,4 3 0,2 0 0,9 7 0,-4-3 0,14 11 0,-15-11 0,5 3 0,-16-5 0,2-4 0,-5 4 0,5-2 0,-7 2 0,5 1 0,-4-1 0,13 13 0,-8-9 0,14 18 0,-11-11 0,2 11 0,-6-9 0,2 12 0,-6-18 0,4 13 0,-5-13 0,-2 9 0,1-8 0,-4 10 0,5-13 0,-8 8 0,5-9 0,-10 9 0,6-11 0,-8 9 0,8-10 0,-6 2 0,7-5 0,-2-1 0,5 1 0,-2-3 0,4 5 0,-4-4 0,2 1 0,-2-2 0,-1 0 0,1 0 0,-1 0 0,-2 0 0,2 0 0,-2 0 0,3 0 0,-3 0 0,2 0 0,-2 0 0,2 0 0,-2 0 0,0-2 0,-1 1 0,1-1 0,0 2 0,2 0 0,-2 0 0,2 0 0,1 0 0,-1 0 0,3-2 0,-2-1 0,-3-5 0,-1 2 0,-4-5 0,4 5 0,1-1 0,5 1 0,-2 3 0,4-2 0,-3 5 0,3-5 0,-2 2 0,3-3 0,-2 1 0,-1 0 0,-3-6 0,1 2 0,-1-9 0,3 6 0,1-6 0,-1 7 0,3-8 0,0 10 0,5-14 0,4 13 0,1-18 0,1 13 0,5-16 0,-4 13 0,9-8 0,-12 12 0,9-2 0,-9 5 0,11 0 0,-5 0 0,11 3 0,-11 0 0,1 5 0,-6 3 0,-4 1 0,2 1 0,0 1 0,5 2 0,9 9 0,1-5 0,-6 2 0,-7-9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0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24575,'3'-2'0,"2"1"0,-2-1 0,2 2 0,32-3 0,-22 3 0,37 0 0,-26 3 0,22 3 0,9 1 0,0-1 0,6 0-1405,4 0 1,8 0 0,0-1 1404,1-2 0,1 0 0,3-1 0,10 0 0,3-1 0,-2 1-1582,-8-1 1,-2 0 0,-4 0 1581,11-1 0,2 0 0,3 3 0,8 0 0,5 3-764,-29 1 1,3 1 0,2 0 0,0 1-1,-1-1 764,16 0 0,-3-1 0,3 1 0,7 2-426,-11 1 1,9 2 0,4 1-1,-3 0 1,-7 0 0,-14-3 425,-3 1 0,-12-2 0,9 1-212,6 0 1,12 3-1,3-1 1,-6-1-1,-15-2 212,-2-2 0,-2-2 123,4 1 1,13 0-1,-1 0 1,-16-3-124,-15-3 0,-1-1 0,27 2 0,11 0 0,-15 0 0,1-1 0,-11 0 0,12 0 0,-10 0 1941,21-1-1941,-24 0 0,10 1 0,-4 0 0,-4 2 0,2 2 375,10 0 0,8 1 1,-6 2-376,2 4 0,4 3 0,-6-3 0,13 1 0,1 1 0,-10-1 0,-14 0 0,-7 0 0,8 0 0,6 0 0,10 2 0,5 0 0,-5-1 0,-13-2 0,19 3 0,-2-1 0,-12-2 0,11 3 0,-2-2 0,-13-3 0,-1-2 0,-8-3 0,6 5 0,-7-2 0,-3-5-412,23-1 0,0-1 412,-19 3 0,17-2 0,23 0 0,-13 1 1160,-34 1 0,1 0-1160,12 0 0,14 0 0,2 0 0,-9 1-285,-13 1 1,-6 1-1,8 0 285,5-1 0,10 0 0,3 1 0,-3-1 0,-10 1 157,-2 2 0,-9-1 0,8 1-157,0-3 0,8 0 0,4-1 0,-2 1 0,-8-1 0,12 1 0,-7-1 0,10 0 0,-10-1 0,11 0 0,6-1 0,-1 0 0,-6 0 0,-12 0 0,2 0 0,-10-1 0,12 0 0,-8 0 0,14 0 0,8 0 0,2 1 0,-4-1 0,-9 0 0,-16 0 0,17 1 0,-2 0 0,-13 0 0,13 0 0,8 0 0,0 0 0,-6 1 0,-13-1 0,0 1 0,-11 0 0,7 1 0,15 1 0,10 1 0,-1 0 0,-13-2 0,0-1 0,-4-1 0,-4 2 0,4 1 0,-12-2 0,17-4 1434,-11 0 0,-4 0-1434,-16 0-1475,36-3 1,0 1 1474,-31 1 0,41-1 0,4-1 1019,-26 3-1019,-11 1 0,13 0 0,-7 1 0,-6-2 0,1 1-484,20 3 0,10 0 0,-10 0 484,-20-3 0,1-1 0,25-3 0,13-1 0,-20 0 0,-5 0 0,-8-2 0,12-3 0,-18 2 1048,-14 4-1048,28-3 0,3 0 0,-12 2 0,12 1 0,-1 1 0,-19 2-273,6 1 1,-4 0 272,-25 0 3673,9 1-3673,25 1 0,-52-3 0,61 3 0,-59-3 6158,26 2-6158,-29-1 1890,19 4-1890,-25-7 0,51 6 0,-42-5 0,63 3 0,-31 1 0,7 3 0,6 2-434,-12-1 0,3 0 434,37 8 0,0 0 0,-43-6 0,1 0 0,38 4 0,-3 0 0,-8-3 0,12 1 0,-31-9 0,-38-2 0,32 0 0,6 0 0,-16 3 0,50 5 0,6 1-543,-24 1 543,-13-1 0,10 1 0,-9-2 0,18 0 0,-15-1 0,-5-1 0,-24-3 0,-2-3 0,-30 0 0,-8-3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1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0 24575,'-8'8'0,"0"-4"0,-1 4 0,1-1 0,0-5 0,2 5 0,-63 51 0,46-36 0,-28 23 0,1-2 0,31-27 0,-30 28 0,-1 1 0,27-20 0,-41 37 0,-1 0 0,40-36 0,-39 31 0,1-2 0,41-35 0,-20 13 0,5-1 0,30-23 0,-15 9 0,24-16 0,-4-4 0,4-1 0,1-3 0,-3 1 0,12-10 0,-7 9 0,27-30 0,-24 30 0,14-18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1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24575,'7'-3'0,"0"0"0,0 1 0,-1 1 0,-1-1 0,18-3 0,30 1 0,14 1 0,3 1-1130,12 0 1130,2 2 0,-2 2 0,-16-1 0,6 0 0,3 0 0,20-1 0,-30 1 0,-4 1 0,-9-2 276,1 3-276,-38-3 0,-5 0 0,-10 2 0,-6-1 0,-7 8 0,6-4 854,-23 22-854,-10 18 0,-4 5 0,-8 14 0,-3 6 0,18-26 0,-25 30 0,39-44-3967,-5 6 3967,20-24-1926,-5 12 1926,8-17 0,-14 28 0,14-26 0,-28 43 0,25-38-519,-31 53 519,30-52-11,-17 30 11,19-34 844,-3 7 0,10-15 1,-3 0-1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1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24575,'8'-2'0,"-2"1"0,2-1 0,-2-1 0,1 3 0,-1-3 0,5 1 0,-5-1 0,2 0 0,0 1 0,-2 2 0,75-5-6784,-55 3 6784,69-2 0,-76 4 0,34 0 0,-3 3 0,4 2 0,-3-2 0,5 2-1116,41 8 1,1 1 1115,-45-7 0,-2 0 0,25 5 0,-8-1 0,-27-7 0,6 1 0,-43-5 0,0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1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813 0 24575,'-11'5'0,"4"-1"0,-3 4 0,4-2 0,-4-1 0,3 1 0,-15 4 0,-31 21-6784,-12 4 6784,6 2 0,-17 1 0,39-14 0,-32 14 0,20-4 0,-16 9 0,22-8 0,-27 20 0,35-28 0,-21 24 0,33-37 0,-6 10 0,23-19 0,2-2 0,6-3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1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24575,'13'-10'0,"-3"5"0,5-4 0,-6 6 0,1 0 0,-4-2-8503,53-15 8503,-41 13-2818,58-15 2818,-66 19-37,61-8 37,-31 6 0,16-2 0,20 4 4518,-27 3-4518,16-3 0,-26 3 6756,-29 0-6756,5 0 84,-2 0-84,25 3 0,-6 0 0,26 5 0,-7-2 0,34 7 0,-34-9 0,0 7 0,-3 1 0,-15-8 0,17 11 0,-18-10 0,-19-4 0,37 14 0,-32-13 0,23 10 0,-28-11 0,12 6 0,-18-5 0,8 3 0,-11-3 0,-2-1 0,-5 4 0,-3-5 0,-16 15 0,4-7 0,-31 25 0,21-13 0,-25 24 0,21-17 0,6 1 0,-16 7 0,6 5 0,-18 7 0,3 9 0,17-24 0,0 7 0,13-17 0,-8 9 0,9-8 0,0 2 0,2-6 0,-1 5 0,1-9 0,-4 4 0,13-8 0,-1-5 0,7-1 0,-7 0 0,3 1 0,-3 0 0,4-1 0,0-2 0,1 0 0,2-1 0,0-2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15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24575,'30'-12'0,"-17"7"0,14-5 0,-21 8 0,-1 1 0,1-1 0,31-1 0,-22 3 0,68-3-6784,-17 1 6784,-4 1-4537,28-1 4537,-75 2 0,46 0 0,-42 2 0,18 4 0,0 3 4168,-15-3-4168,8-1 0,13 0 0,-10-2-486,18 3 0,2 1 486,-4-3-223,7 1 0,-1 0 223,-15-5 330,11 4-330,-27-2 0,-18-1 0,6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2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0 24575,'-5'3'0,"2"0"0,-2 0 0,2 2 0,-3-2 0,1 2 0,-8 10 0,-29 40 0,6-8 0,-5 12 0,-6 11 0,27-34 0,-7 7 0,-1 2 0,-1 10-3392,0-3 0,1-2 3392,6-6-1612,-5 4 0,2-7 1612,18-29 0,-20 28 0,25-35 0,-5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2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24575,'5'0'0,"3"0"0,-2 0 0,48 15 0,-37-12 0,56 20 0,-59-22 0,16 7 0,10-1 0,-13-2 0,65 12 0,-28-7 0,4-2 0,5 0-408,-19-2 1,0-1 407,12 0 0,-3 0-6380,11 0 6380,-31 1 0,-25-5 0,0 1 0,0 1 0,1-3 0,-6 3 411,-5-3-411,-2 0 6784,6 0-6784,7 0 0,24 2 0,-4 1 0,28 3 0,-28-1 0,6 1 0,-28-1 0,-5-2 0,-9 0 0,3-3 0,2 0 0,-5 2 0,4-1 0,-8 4 0,0-2 0,-9 7 0,3-5 0,-4 4 0,-6 9 0,3-1 0,-32 37 0,19-19 0,-30 41 0,26-33 0,-22 42 0,20-35 0,-18 36 0,24-35 0,-2 0 0,1 1 0,1 9 0,-3 1 0,1-1 0,6-7 0,-9 22 0,23-57 0,1-1 0,6-18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2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24575,'6'0'0,"-1"0"0,0 0 0,1 0 0,-1 0 0,3 3 0,-2-3 0,2 3 0,9-3 0,-6 0-932,9 2 932,-9-1-6475,63 6 6475,-48-5-866,52 2 866,-48 0 0,22-4 0,11 4 0,5-1 0,21-2 0,3 2 0,-2 1 0,-10-4 0,7 1 0,0 1 0,2-2 0,0 0 0,0 0-3655,-2-3 3655,8 3 1059,-53-3 0,-36 3 0,1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1:3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2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726 1 24575,'-8'2'0,"2"-1"0,-2 4 0,-12 3 0,11-4 0,-24 13 0,25-14 0,-37 31 0,16-8 0,-38 35 0,1 6-1061,23-18 0,-1 0 1061,7-10 0,-1 0 0,-16 19 0,2-3 0,-1-5 0,13-13 0,5-5 0,19-19 0,1 1 0,18-18 0,2 3 0,-4-4 0,11-5 0,-2-2 0,1 0 0,-4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24575,'6'-3'0,"-3"-1"0,1 3 0,-1-4 0,3 4 0,-1-1 0,5-3 0,19-3 0,1-4 0,35 1 0,-25 4 0,37 1 0,-42 3 0,31-2 0,-44 5 0,29-5 0,-28 4 0,39-6 0,-20 6 0,2-6 0,10 4 0,-17 0 0,25 0 0,-23 1 0,-10 1 0,-16-1 0,-5 2 0,-3 5 0,-2-2 0,2 5 0,1 10 0,-3-9 0,2 26 0,-7-18 0,-16 44 0,4-29 0,-30 52 0,16-37 0,1 5 0,0 0 0,-3 2 0,1 12 0,1 1 0,4-15-2686,-9 36 2686,22-63 0,-5 14 0,8-27 0,-17 45 0,17-48 0,-7 31 0,9-35 0,1 13 0,-1-14 0,-4 1 0,3-5 2686,-4 0-2686,-9-3 0,6 3 0,-5-3 0,12 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26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24575,'3'-3'0,"-3"-2"0,12 2 0,-9-2 0,9 2 0,-9 0 0,12-2 0,-7 4 0,31-8 0,-3 7-3392,20 0 0,3 0 3392,-7 2-1513,14 0 1,18 0 0,-20 0 1512,-21 0-1012,30 0 1,21 2 0,-24-1 1011,-34-1-279,40 2 1,-1 0 278,-49-2 2757,32 0-2757,-44 0 0,-3 0 0,-9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27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2175 24575,'0'-5'0,"3"0"0,-3-1 0,3 1 0,-3-1 0,14-43 0,4-16 0,10-28 0,-11 25 0,9-24 0,-18 55 0,10-20 0,4-3 0,7-1 0,-2-15 0,-4 35 0,7-7 0,18-28 0,10-14 0,-6 10-806,-16 21 1,4-2 805,10-9 0,15-18 0,4-4 0,-6 10 0,-17 23 0,0 3 0,9-4 0,20-20 0,1 1 0,-18 20 0,1 9 0,3-11 0,5 1 0,-14 27 0,-6 8 0,-4-2 0,39-15 0,-60 30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27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24575,'5'0'0,"0"0"0,1 0 0,-3 3 0,36 10 0,-25-8 0,51 22 0,-43-24 0,11 12 0,-1-6 0,-19-4 0,17 8 0,-23-10 0,0 2 0,-7 6 0,2-4 0,-1 6 0,4 2 0,0 3 0,1 17 0,2-8 0,-10 12 0,-2-17 0,-19 21 0,9-24 0,-24 28 0,26-31 0,-21 24 0,28-28 0,-10 8 0,14-17 0,-1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2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22 19393,'5'-5'0,"-4"-1"2402,6 3-2402,-4 1 882,0-1-882,2 3 457,-7-3-457,-1 3 1441,-3 0-1441,-4 0 0,-4 5 0,-28 11 0,21-7 0,-36 18-6784,47-19 6784,-13 8 0,-1 11 0,13-9 0,-12 9 0,23-14 0,1-8 0,9 1 0,3 2 0,31 18 0,-8-8 0,40 25 0,-45-26 6784,24 14-6784,-41-21 0,3 3 0,-12-10 0,-4 2 0,1-2 0,-2 10 0,0-1 0,-5 9 0,-3-6 0,-21 6 0,-1-9 0,-31 7 0,13-10 0,6-1 0,7-3 0,27-5 0,-3 3 0,12-3 0,9 0 0,-3 0 0,1 0 0,-6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2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24575,'-8'8'0,"7"-2"0,-9 2 0,9-3 0,-4 1 0,-15 51 0,-3 27-8503,-3-8 8503,9-5 1719,9-33-1719,7-16 0,-4 23 0,5-32 0,3-4 0,-3-14 6784,10 2-6784,-8-3 0,17-9 0,-16 10 0,9-7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2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24575,'3'0'0,"-3"0"0,5 6 0,-2 0 0,0-1 0,2 3 0,-4-2 0,16 39 0,-11-30 0,16 64 0,-18-64 0,13 54 0,-12-57 0,12 33 0,-10-39 0,6 11 0,-7-16 0,6-1 0,-5-3 0,3-2 0,1-3 0,0-6 0,15-22 0,-7 10 0,9-33 0,-8 21 0,-6-1 0,1 13 0,-9 11 0,2 11 0,-5-6 0,2 10 0,-2 0 0,0 8 0,-1-2 0,1 5 0,-3 14 0,5-7 0,-2 31 0,0-23 0,2 18 0,-4-23 0,1 1 0,0 1 0,1-12 0,5 17 0,-4-18 0,3 13 0,-6-16 0,1 11 0,-2-11 0,0 1 0,0-6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2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24575,'-5'3'0,"-1"-3"0,1 5 0,-1-4 0,3 4 0,-2-4 0,5 3 0,-5-3 0,-16 21 0,12-14 0,-14 12 0,17-13 0,-7 12 0,-1 12 0,-6 6 0,-4 16 0,9-22 0,-6 14 0,12-30 0,-4 6 0,12-20 0,-1 1 0,7-8 0,22-23 0,-6 8 0,6-9 0,-15 18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01:13:3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17309,'2'-5'0,"-1"-6"3236,1 5-3236,1-2 1247,-3 3-1247,3 7 658,-1 1-658,-1 6 2125,1-1-2125,0-2 0,6 21 0,-3-9 0,9 44 0,-12-24 0,11 47 0,-7-32 0,17 19 0,10 4-1254,-8-26 1,8 3 1253,16 15 0,15 12 0,3 3 0,-5-9-1985,-5-9 1,-3-6-1,4 3 1985,4 5 0,7 5 0,-2-2 0,-11-11-161,-4-5 1,-3-4 160,24 23 0,-8-10 0,-33-31 0,25 27 0,-4-7 0,-40-42 407,12 22 1,-22-31 0,-3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CB66-C2D7-6CE7-768E-EABF0B98F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BD726-978F-CB29-E81D-18BCB8AEA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F344A-2B24-A864-471D-18C51DF99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BD50-EBD5-8149-8396-08D08F48688A}" type="datetimeFigureOut">
              <a:rPr lang="en-US" smtClean="0"/>
              <a:t>8/5/23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65E45-E2C4-7991-0453-F16E6DD5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D7D2E-9D35-4049-84D7-2F6775349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95606-5D5C-0744-9ABA-73D5194A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1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51DC-4CB9-7409-E059-FBEC0A95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A087A-D1C6-46AC-B346-9C06DBA24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A3563-F2BF-4D86-AC82-E2A86F747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BD50-EBD5-8149-8396-08D08F48688A}" type="datetimeFigureOut">
              <a:rPr lang="en-US" smtClean="0"/>
              <a:t>8/5/23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E48B1-755C-5D98-EA10-8EA1A2A0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DAF08-1BF5-DA2B-A6F9-EA1E187F8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95606-5D5C-0744-9ABA-73D5194A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89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C09D1C-D034-7AF7-0F4C-2F99E3025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B51BA-0901-0461-1FDE-063D7F0E4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47609-61B8-4401-1AE0-E5E436FF0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BD50-EBD5-8149-8396-08D08F48688A}" type="datetimeFigureOut">
              <a:rPr lang="en-US" smtClean="0"/>
              <a:t>8/5/23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14610-D107-F068-AE5B-E24A7CFE0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9AA29-A8FC-1ECA-9EDF-C42E102E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95606-5D5C-0744-9ABA-73D5194A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86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7E53-D055-4B32-D8C6-ACA3F4C76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AFACE-1B74-0C7F-E65C-1E844C4DF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0E6AD-490B-0317-7D58-867A6CDD8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BD50-EBD5-8149-8396-08D08F48688A}" type="datetimeFigureOut">
              <a:rPr lang="en-US" smtClean="0"/>
              <a:t>8/5/23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8A4BE-B5BD-A167-18B9-88F79FC15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D893D-FDEA-B623-E2F7-3DE40CF5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95606-5D5C-0744-9ABA-73D5194A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67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DA14-3F85-8A43-AD7A-70C8764AD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A8B25-E03C-807E-1599-5F7FBE168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42BD9-5053-C132-EB95-EF7745C43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BD50-EBD5-8149-8396-08D08F48688A}" type="datetimeFigureOut">
              <a:rPr lang="en-US" smtClean="0"/>
              <a:t>8/5/23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C50AF-0057-4E77-50DD-FBF0E369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AB5EB-4A74-BD95-0E3B-9212B69F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95606-5D5C-0744-9ABA-73D5194A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87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78260-5178-E9A8-FB4E-A9C2DF37A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72A66-B498-959B-0266-3713EE3F4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212CEB-BC2A-23E4-181E-8FD4968ED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1AD25-3E3F-D0EE-38A6-9A0D8ED4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BD50-EBD5-8149-8396-08D08F48688A}" type="datetimeFigureOut">
              <a:rPr lang="en-US" smtClean="0"/>
              <a:t>8/5/23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5F021-8E1D-B9DC-7F16-9A609B6AD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A6ACE1-2109-2318-6DD0-0F72168E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95606-5D5C-0744-9ABA-73D5194A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2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E266-235E-CDC1-2529-DCAFB16B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9CE63-88F9-F33C-5B8B-64801D897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A3D83-7993-EB31-AC06-B37CCDCC4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B147D1-A327-EE85-77F3-2307806C5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38847A-591E-F28F-33A3-0A14E9016B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F41372-D88D-A5C4-5753-7ECCD33E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BD50-EBD5-8149-8396-08D08F48688A}" type="datetimeFigureOut">
              <a:rPr lang="en-US" smtClean="0"/>
              <a:t>8/5/23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47E3B4-EF12-743D-CC2F-0C18FB71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173B62-A6AB-BB54-75FC-DF9A2D10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95606-5D5C-0744-9ABA-73D5194A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1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E6D4-33F2-0D80-2ADC-5CA78E8B8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BE26F9-B060-716F-BF92-462580AE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BD50-EBD5-8149-8396-08D08F48688A}" type="datetimeFigureOut">
              <a:rPr lang="en-US" smtClean="0"/>
              <a:t>8/5/23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2C5BC2-98A6-7006-A9B8-B6D1CB546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A0921-B1B5-1767-4A69-FE59F9EF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95606-5D5C-0744-9ABA-73D5194A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2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8B26D-C2EC-E07C-72D8-4673D10DE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BD50-EBD5-8149-8396-08D08F48688A}" type="datetimeFigureOut">
              <a:rPr lang="en-US" smtClean="0"/>
              <a:t>8/5/23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DFE7FA-41C8-FB07-4D27-D1174529D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D5BFE-A3DD-F4CA-6E3F-2BE808D3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95606-5D5C-0744-9ABA-73D5194A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3049-3816-60BC-1E3E-E0C8ED32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76331-A62A-EB5F-ED40-09D499E19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FE330D-60CB-E36C-395F-19F52ED82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41E24-406F-EE01-9083-AF7883AB8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BD50-EBD5-8149-8396-08D08F48688A}" type="datetimeFigureOut">
              <a:rPr lang="en-US" smtClean="0"/>
              <a:t>8/5/23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A4EFD-1317-DF2A-34D7-5716B670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4ADD0-5ED3-928A-BC16-72E1ADE0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95606-5D5C-0744-9ABA-73D5194A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34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0E0DB-84B6-B321-7C69-2B3D891BE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0127B7-12D5-258D-CFB0-537BB99856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9D3A7-A2F1-62D8-D929-5C50ADDCA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6DB7D-5B07-DA53-3B4A-BD4748978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BD50-EBD5-8149-8396-08D08F48688A}" type="datetimeFigureOut">
              <a:rPr lang="en-US" smtClean="0"/>
              <a:t>8/5/23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5C443-51B8-5F2A-C547-6D59BDBE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DE66F-E520-A793-E1F6-730D83B2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95606-5D5C-0744-9ABA-73D5194A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00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4CD6C6-CD33-F5B5-7C97-17663D249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D802C-B8C2-6340-8C7E-8173985A0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15931-AE40-1600-6FE1-0D243CA19A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EBD50-EBD5-8149-8396-08D08F48688A}" type="datetimeFigureOut">
              <a:rPr lang="en-US" smtClean="0"/>
              <a:t>8/5/23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57746-3C12-7696-40F6-EF75D266BF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BF2A5-AF4D-CE3E-F1E7-3EF5459C1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95606-5D5C-0744-9ABA-73D5194A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image" Target="../media/image31.png"/><Relationship Id="rId84" Type="http://schemas.openxmlformats.org/officeDocument/2006/relationships/customXml" Target="../ink/ink42.xml"/><Relationship Id="rId16" Type="http://schemas.openxmlformats.org/officeDocument/2006/relationships/customXml" Target="../ink/ink8.xml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customXml" Target="../ink/ink62.xml"/><Relationship Id="rId128" Type="http://schemas.openxmlformats.org/officeDocument/2006/relationships/image" Target="../media/image63.png"/><Relationship Id="rId5" Type="http://schemas.openxmlformats.org/officeDocument/2006/relationships/image" Target="../media/image2.png"/><Relationship Id="rId90" Type="http://schemas.openxmlformats.org/officeDocument/2006/relationships/customXml" Target="../ink/ink45.xml"/><Relationship Id="rId95" Type="http://schemas.openxmlformats.org/officeDocument/2006/relationships/image" Target="../media/image47.png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18" Type="http://schemas.openxmlformats.org/officeDocument/2006/relationships/customXml" Target="../ink/ink59.xml"/><Relationship Id="rId134" Type="http://schemas.openxmlformats.org/officeDocument/2006/relationships/image" Target="../media/image66.png"/><Relationship Id="rId80" Type="http://schemas.openxmlformats.org/officeDocument/2006/relationships/customXml" Target="../ink/ink40.xml"/><Relationship Id="rId85" Type="http://schemas.openxmlformats.org/officeDocument/2006/relationships/image" Target="../media/image42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08" Type="http://schemas.openxmlformats.org/officeDocument/2006/relationships/customXml" Target="../ink/ink54.xml"/><Relationship Id="rId124" Type="http://schemas.openxmlformats.org/officeDocument/2006/relationships/image" Target="../media/image61.png"/><Relationship Id="rId129" Type="http://schemas.openxmlformats.org/officeDocument/2006/relationships/customXml" Target="../ink/ink65.xml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91" Type="http://schemas.openxmlformats.org/officeDocument/2006/relationships/image" Target="../media/image45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119" Type="http://schemas.openxmlformats.org/officeDocument/2006/relationships/customXml" Target="../ink/ink60.xml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130" Type="http://schemas.openxmlformats.org/officeDocument/2006/relationships/image" Target="../media/image64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04" Type="http://schemas.openxmlformats.org/officeDocument/2006/relationships/customXml" Target="../ink/ink52.xml"/><Relationship Id="rId120" Type="http://schemas.openxmlformats.org/officeDocument/2006/relationships/image" Target="../media/image59.png"/><Relationship Id="rId125" Type="http://schemas.openxmlformats.org/officeDocument/2006/relationships/customXml" Target="../ink/ink63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15" Type="http://schemas.openxmlformats.org/officeDocument/2006/relationships/image" Target="../media/image57.png"/><Relationship Id="rId131" Type="http://schemas.openxmlformats.org/officeDocument/2006/relationships/customXml" Target="../ink/ink66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126" Type="http://schemas.openxmlformats.org/officeDocument/2006/relationships/image" Target="../media/image62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121" Type="http://schemas.openxmlformats.org/officeDocument/2006/relationships/customXml" Target="../ink/ink61.xml"/><Relationship Id="rId3" Type="http://schemas.openxmlformats.org/officeDocument/2006/relationships/image" Target="../media/image1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image" Target="../media/image65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27" Type="http://schemas.openxmlformats.org/officeDocument/2006/relationships/customXml" Target="../ink/ink64.xml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image" Target="../media/image60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26" Type="http://schemas.openxmlformats.org/officeDocument/2006/relationships/customXml" Target="../ink/ink13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customXml" Target="../ink/ink67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0.xml"/><Relationship Id="rId117" Type="http://schemas.openxmlformats.org/officeDocument/2006/relationships/customXml" Target="../ink/ink127.xml"/><Relationship Id="rId21" Type="http://schemas.openxmlformats.org/officeDocument/2006/relationships/image" Target="../media/image75.png"/><Relationship Id="rId42" Type="http://schemas.openxmlformats.org/officeDocument/2006/relationships/customXml" Target="../ink/ink88.xml"/><Relationship Id="rId47" Type="http://schemas.openxmlformats.org/officeDocument/2006/relationships/image" Target="../media/image88.png"/><Relationship Id="rId63" Type="http://schemas.openxmlformats.org/officeDocument/2006/relationships/image" Target="../media/image96.png"/><Relationship Id="rId68" Type="http://schemas.openxmlformats.org/officeDocument/2006/relationships/customXml" Target="../ink/ink101.xml"/><Relationship Id="rId84" Type="http://schemas.openxmlformats.org/officeDocument/2006/relationships/image" Target="../media/image106.png"/><Relationship Id="rId89" Type="http://schemas.openxmlformats.org/officeDocument/2006/relationships/customXml" Target="../ink/ink112.xml"/><Relationship Id="rId112" Type="http://schemas.openxmlformats.org/officeDocument/2006/relationships/customXml" Target="../ink/ink124.xml"/><Relationship Id="rId16" Type="http://schemas.openxmlformats.org/officeDocument/2006/relationships/customXml" Target="../ink/ink75.xml"/><Relationship Id="rId107" Type="http://schemas.openxmlformats.org/officeDocument/2006/relationships/image" Target="../media/image117.png"/><Relationship Id="rId11" Type="http://schemas.openxmlformats.org/officeDocument/2006/relationships/image" Target="../media/image70.png"/><Relationship Id="rId32" Type="http://schemas.openxmlformats.org/officeDocument/2006/relationships/customXml" Target="../ink/ink83.xml"/><Relationship Id="rId37" Type="http://schemas.openxmlformats.org/officeDocument/2006/relationships/image" Target="../media/image83.png"/><Relationship Id="rId53" Type="http://schemas.openxmlformats.org/officeDocument/2006/relationships/image" Target="../media/image91.png"/><Relationship Id="rId58" Type="http://schemas.openxmlformats.org/officeDocument/2006/relationships/customXml" Target="../ink/ink96.xml"/><Relationship Id="rId74" Type="http://schemas.openxmlformats.org/officeDocument/2006/relationships/image" Target="../media/image101.png"/><Relationship Id="rId79" Type="http://schemas.openxmlformats.org/officeDocument/2006/relationships/customXml" Target="../ink/ink107.xml"/><Relationship Id="rId102" Type="http://schemas.openxmlformats.org/officeDocument/2006/relationships/customXml" Target="../ink/ink119.xml"/><Relationship Id="rId123" Type="http://schemas.openxmlformats.org/officeDocument/2006/relationships/customXml" Target="../ink/ink130.xml"/><Relationship Id="rId5" Type="http://schemas.openxmlformats.org/officeDocument/2006/relationships/image" Target="../media/image67.png"/><Relationship Id="rId90" Type="http://schemas.openxmlformats.org/officeDocument/2006/relationships/image" Target="../media/image109.png"/><Relationship Id="rId95" Type="http://schemas.openxmlformats.org/officeDocument/2006/relationships/customXml" Target="../ink/ink115.xml"/><Relationship Id="rId22" Type="http://schemas.openxmlformats.org/officeDocument/2006/relationships/customXml" Target="../ink/ink78.xml"/><Relationship Id="rId27" Type="http://schemas.openxmlformats.org/officeDocument/2006/relationships/image" Target="../media/image78.png"/><Relationship Id="rId43" Type="http://schemas.openxmlformats.org/officeDocument/2006/relationships/image" Target="../media/image86.png"/><Relationship Id="rId48" Type="http://schemas.openxmlformats.org/officeDocument/2006/relationships/customXml" Target="../ink/ink91.xml"/><Relationship Id="rId64" Type="http://schemas.openxmlformats.org/officeDocument/2006/relationships/customXml" Target="../ink/ink99.xml"/><Relationship Id="rId69" Type="http://schemas.openxmlformats.org/officeDocument/2006/relationships/image" Target="../media/image99.png"/><Relationship Id="rId113" Type="http://schemas.openxmlformats.org/officeDocument/2006/relationships/customXml" Target="../ink/ink125.xml"/><Relationship Id="rId118" Type="http://schemas.openxmlformats.org/officeDocument/2006/relationships/image" Target="../media/image122.png"/><Relationship Id="rId80" Type="http://schemas.openxmlformats.org/officeDocument/2006/relationships/image" Target="../media/image104.png"/><Relationship Id="rId85" Type="http://schemas.openxmlformats.org/officeDocument/2006/relationships/customXml" Target="../ink/ink110.xml"/><Relationship Id="rId12" Type="http://schemas.openxmlformats.org/officeDocument/2006/relationships/customXml" Target="../ink/ink73.xml"/><Relationship Id="rId17" Type="http://schemas.openxmlformats.org/officeDocument/2006/relationships/image" Target="../media/image73.png"/><Relationship Id="rId33" Type="http://schemas.openxmlformats.org/officeDocument/2006/relationships/image" Target="../media/image81.png"/><Relationship Id="rId38" Type="http://schemas.openxmlformats.org/officeDocument/2006/relationships/customXml" Target="../ink/ink86.xml"/><Relationship Id="rId59" Type="http://schemas.openxmlformats.org/officeDocument/2006/relationships/image" Target="../media/image94.png"/><Relationship Id="rId103" Type="http://schemas.openxmlformats.org/officeDocument/2006/relationships/image" Target="../media/image115.png"/><Relationship Id="rId108" Type="http://schemas.openxmlformats.org/officeDocument/2006/relationships/customXml" Target="../ink/ink122.xml"/><Relationship Id="rId124" Type="http://schemas.openxmlformats.org/officeDocument/2006/relationships/image" Target="../media/image125.png"/><Relationship Id="rId54" Type="http://schemas.openxmlformats.org/officeDocument/2006/relationships/customXml" Target="../ink/ink94.xml"/><Relationship Id="rId70" Type="http://schemas.openxmlformats.org/officeDocument/2006/relationships/customXml" Target="../ink/ink102.xml"/><Relationship Id="rId75" Type="http://schemas.openxmlformats.org/officeDocument/2006/relationships/customXml" Target="../ink/ink105.xml"/><Relationship Id="rId91" Type="http://schemas.openxmlformats.org/officeDocument/2006/relationships/customXml" Target="../ink/ink113.xml"/><Relationship Id="rId96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.xml"/><Relationship Id="rId23" Type="http://schemas.openxmlformats.org/officeDocument/2006/relationships/image" Target="../media/image76.png"/><Relationship Id="rId28" Type="http://schemas.openxmlformats.org/officeDocument/2006/relationships/customXml" Target="../ink/ink81.xml"/><Relationship Id="rId49" Type="http://schemas.openxmlformats.org/officeDocument/2006/relationships/image" Target="../media/image89.png"/><Relationship Id="rId114" Type="http://schemas.openxmlformats.org/officeDocument/2006/relationships/image" Target="../media/image120.png"/><Relationship Id="rId119" Type="http://schemas.openxmlformats.org/officeDocument/2006/relationships/customXml" Target="../ink/ink128.xml"/><Relationship Id="rId44" Type="http://schemas.openxmlformats.org/officeDocument/2006/relationships/customXml" Target="../ink/ink89.xml"/><Relationship Id="rId60" Type="http://schemas.openxmlformats.org/officeDocument/2006/relationships/customXml" Target="../ink/ink97.xml"/><Relationship Id="rId65" Type="http://schemas.openxmlformats.org/officeDocument/2006/relationships/image" Target="../media/image97.png"/><Relationship Id="rId81" Type="http://schemas.openxmlformats.org/officeDocument/2006/relationships/customXml" Target="../ink/ink108.xml"/><Relationship Id="rId86" Type="http://schemas.openxmlformats.org/officeDocument/2006/relationships/image" Target="../media/image107.png"/><Relationship Id="rId13" Type="http://schemas.openxmlformats.org/officeDocument/2006/relationships/image" Target="../media/image71.png"/><Relationship Id="rId18" Type="http://schemas.openxmlformats.org/officeDocument/2006/relationships/customXml" Target="../ink/ink76.xml"/><Relationship Id="rId39" Type="http://schemas.openxmlformats.org/officeDocument/2006/relationships/image" Target="../media/image84.png"/><Relationship Id="rId109" Type="http://schemas.openxmlformats.org/officeDocument/2006/relationships/image" Target="../media/image118.png"/><Relationship Id="rId34" Type="http://schemas.openxmlformats.org/officeDocument/2006/relationships/customXml" Target="../ink/ink84.xml"/><Relationship Id="rId50" Type="http://schemas.openxmlformats.org/officeDocument/2006/relationships/customXml" Target="../ink/ink92.xml"/><Relationship Id="rId55" Type="http://schemas.openxmlformats.org/officeDocument/2006/relationships/image" Target="../media/image92.png"/><Relationship Id="rId76" Type="http://schemas.openxmlformats.org/officeDocument/2006/relationships/image" Target="../media/image102.png"/><Relationship Id="rId97" Type="http://schemas.openxmlformats.org/officeDocument/2006/relationships/customXml" Target="../ink/ink116.xml"/><Relationship Id="rId104" Type="http://schemas.openxmlformats.org/officeDocument/2006/relationships/customXml" Target="../ink/ink120.xml"/><Relationship Id="rId120" Type="http://schemas.openxmlformats.org/officeDocument/2006/relationships/image" Target="../media/image123.png"/><Relationship Id="rId125" Type="http://schemas.openxmlformats.org/officeDocument/2006/relationships/customXml" Target="../ink/ink131.xml"/><Relationship Id="rId7" Type="http://schemas.openxmlformats.org/officeDocument/2006/relationships/image" Target="../media/image68.png"/><Relationship Id="rId71" Type="http://schemas.openxmlformats.org/officeDocument/2006/relationships/customXml" Target="../ink/ink103.xml"/><Relationship Id="rId92" Type="http://schemas.openxmlformats.org/officeDocument/2006/relationships/image" Target="../media/image110.png"/><Relationship Id="rId2" Type="http://schemas.openxmlformats.org/officeDocument/2006/relationships/customXml" Target="../ink/ink68.xml"/><Relationship Id="rId29" Type="http://schemas.openxmlformats.org/officeDocument/2006/relationships/image" Target="../media/image79.png"/><Relationship Id="rId24" Type="http://schemas.openxmlformats.org/officeDocument/2006/relationships/customXml" Target="../ink/ink79.xml"/><Relationship Id="rId40" Type="http://schemas.openxmlformats.org/officeDocument/2006/relationships/customXml" Target="../ink/ink87.xml"/><Relationship Id="rId45" Type="http://schemas.openxmlformats.org/officeDocument/2006/relationships/image" Target="../media/image87.png"/><Relationship Id="rId66" Type="http://schemas.openxmlformats.org/officeDocument/2006/relationships/customXml" Target="../ink/ink100.xml"/><Relationship Id="rId87" Type="http://schemas.openxmlformats.org/officeDocument/2006/relationships/customXml" Target="../ink/ink111.xml"/><Relationship Id="rId110" Type="http://schemas.openxmlformats.org/officeDocument/2006/relationships/customXml" Target="../ink/ink123.xml"/><Relationship Id="rId115" Type="http://schemas.openxmlformats.org/officeDocument/2006/relationships/customXml" Target="../ink/ink126.xml"/><Relationship Id="rId61" Type="http://schemas.openxmlformats.org/officeDocument/2006/relationships/image" Target="../media/image95.png"/><Relationship Id="rId82" Type="http://schemas.openxmlformats.org/officeDocument/2006/relationships/image" Target="../media/image105.png"/><Relationship Id="rId19" Type="http://schemas.openxmlformats.org/officeDocument/2006/relationships/image" Target="../media/image74.png"/><Relationship Id="rId14" Type="http://schemas.openxmlformats.org/officeDocument/2006/relationships/customXml" Target="../ink/ink74.xml"/><Relationship Id="rId30" Type="http://schemas.openxmlformats.org/officeDocument/2006/relationships/customXml" Target="../ink/ink82.xml"/><Relationship Id="rId35" Type="http://schemas.openxmlformats.org/officeDocument/2006/relationships/image" Target="../media/image82.png"/><Relationship Id="rId56" Type="http://schemas.openxmlformats.org/officeDocument/2006/relationships/customXml" Target="../ink/ink95.xml"/><Relationship Id="rId77" Type="http://schemas.openxmlformats.org/officeDocument/2006/relationships/customXml" Target="../ink/ink106.xml"/><Relationship Id="rId100" Type="http://schemas.openxmlformats.org/officeDocument/2006/relationships/customXml" Target="../ink/ink118.xml"/><Relationship Id="rId105" Type="http://schemas.openxmlformats.org/officeDocument/2006/relationships/image" Target="../media/image116.png"/><Relationship Id="rId126" Type="http://schemas.openxmlformats.org/officeDocument/2006/relationships/image" Target="../media/image126.png"/><Relationship Id="rId8" Type="http://schemas.openxmlformats.org/officeDocument/2006/relationships/customXml" Target="../ink/ink71.xml"/><Relationship Id="rId51" Type="http://schemas.openxmlformats.org/officeDocument/2006/relationships/image" Target="../media/image90.png"/><Relationship Id="rId72" Type="http://schemas.openxmlformats.org/officeDocument/2006/relationships/image" Target="../media/image100.png"/><Relationship Id="rId93" Type="http://schemas.openxmlformats.org/officeDocument/2006/relationships/customXml" Target="../ink/ink114.xml"/><Relationship Id="rId98" Type="http://schemas.openxmlformats.org/officeDocument/2006/relationships/image" Target="../media/image113.png"/><Relationship Id="rId121" Type="http://schemas.openxmlformats.org/officeDocument/2006/relationships/customXml" Target="../ink/ink129.xml"/><Relationship Id="rId3" Type="http://schemas.openxmlformats.org/officeDocument/2006/relationships/image" Target="../media/image9.png"/><Relationship Id="rId25" Type="http://schemas.openxmlformats.org/officeDocument/2006/relationships/image" Target="../media/image77.png"/><Relationship Id="rId46" Type="http://schemas.openxmlformats.org/officeDocument/2006/relationships/customXml" Target="../ink/ink90.xml"/><Relationship Id="rId67" Type="http://schemas.openxmlformats.org/officeDocument/2006/relationships/image" Target="../media/image98.png"/><Relationship Id="rId116" Type="http://schemas.openxmlformats.org/officeDocument/2006/relationships/image" Target="../media/image121.png"/><Relationship Id="rId20" Type="http://schemas.openxmlformats.org/officeDocument/2006/relationships/customXml" Target="../ink/ink77.xml"/><Relationship Id="rId41" Type="http://schemas.openxmlformats.org/officeDocument/2006/relationships/image" Target="../media/image85.png"/><Relationship Id="rId62" Type="http://schemas.openxmlformats.org/officeDocument/2006/relationships/customXml" Target="../ink/ink98.xml"/><Relationship Id="rId83" Type="http://schemas.openxmlformats.org/officeDocument/2006/relationships/customXml" Target="../ink/ink109.xml"/><Relationship Id="rId88" Type="http://schemas.openxmlformats.org/officeDocument/2006/relationships/image" Target="../media/image108.png"/><Relationship Id="rId111" Type="http://schemas.openxmlformats.org/officeDocument/2006/relationships/image" Target="../media/image119.png"/><Relationship Id="rId15" Type="http://schemas.openxmlformats.org/officeDocument/2006/relationships/image" Target="../media/image72.png"/><Relationship Id="rId36" Type="http://schemas.openxmlformats.org/officeDocument/2006/relationships/customXml" Target="../ink/ink85.xml"/><Relationship Id="rId57" Type="http://schemas.openxmlformats.org/officeDocument/2006/relationships/image" Target="../media/image93.png"/><Relationship Id="rId106" Type="http://schemas.openxmlformats.org/officeDocument/2006/relationships/customXml" Target="../ink/ink121.xml"/><Relationship Id="rId10" Type="http://schemas.openxmlformats.org/officeDocument/2006/relationships/customXml" Target="../ink/ink72.xml"/><Relationship Id="rId31" Type="http://schemas.openxmlformats.org/officeDocument/2006/relationships/image" Target="../media/image80.png"/><Relationship Id="rId52" Type="http://schemas.openxmlformats.org/officeDocument/2006/relationships/customXml" Target="../ink/ink93.xml"/><Relationship Id="rId73" Type="http://schemas.openxmlformats.org/officeDocument/2006/relationships/customXml" Target="../ink/ink104.xml"/><Relationship Id="rId78" Type="http://schemas.openxmlformats.org/officeDocument/2006/relationships/image" Target="../media/image103.png"/><Relationship Id="rId94" Type="http://schemas.openxmlformats.org/officeDocument/2006/relationships/image" Target="../media/image111.png"/><Relationship Id="rId99" Type="http://schemas.openxmlformats.org/officeDocument/2006/relationships/customXml" Target="../ink/ink117.xml"/><Relationship Id="rId101" Type="http://schemas.openxmlformats.org/officeDocument/2006/relationships/image" Target="../media/image114.png"/><Relationship Id="rId122" Type="http://schemas.openxmlformats.org/officeDocument/2006/relationships/image" Target="../media/image124.png"/><Relationship Id="rId4" Type="http://schemas.openxmlformats.org/officeDocument/2006/relationships/customXml" Target="../ink/ink69.xml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4.xml"/><Relationship Id="rId13" Type="http://schemas.openxmlformats.org/officeDocument/2006/relationships/image" Target="../media/image133.png"/><Relationship Id="rId18" Type="http://schemas.openxmlformats.org/officeDocument/2006/relationships/customXml" Target="../ink/ink139.xml"/><Relationship Id="rId26" Type="http://schemas.openxmlformats.org/officeDocument/2006/relationships/customXml" Target="../ink/ink143.xml"/><Relationship Id="rId3" Type="http://schemas.openxmlformats.org/officeDocument/2006/relationships/image" Target="../media/image128.png"/><Relationship Id="rId21" Type="http://schemas.openxmlformats.org/officeDocument/2006/relationships/image" Target="../media/image137.png"/><Relationship Id="rId7" Type="http://schemas.openxmlformats.org/officeDocument/2006/relationships/image" Target="../media/image130.png"/><Relationship Id="rId12" Type="http://schemas.openxmlformats.org/officeDocument/2006/relationships/customXml" Target="../ink/ink136.xml"/><Relationship Id="rId17" Type="http://schemas.openxmlformats.org/officeDocument/2006/relationships/image" Target="../media/image135.png"/><Relationship Id="rId25" Type="http://schemas.openxmlformats.org/officeDocument/2006/relationships/image" Target="../media/image139.png"/><Relationship Id="rId2" Type="http://schemas.openxmlformats.org/officeDocument/2006/relationships/image" Target="../media/image127.png"/><Relationship Id="rId16" Type="http://schemas.openxmlformats.org/officeDocument/2006/relationships/customXml" Target="../ink/ink138.xml"/><Relationship Id="rId20" Type="http://schemas.openxmlformats.org/officeDocument/2006/relationships/customXml" Target="../ink/ink140.xml"/><Relationship Id="rId29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3.xml"/><Relationship Id="rId11" Type="http://schemas.openxmlformats.org/officeDocument/2006/relationships/image" Target="../media/image132.png"/><Relationship Id="rId24" Type="http://schemas.openxmlformats.org/officeDocument/2006/relationships/customXml" Target="../ink/ink142.xml"/><Relationship Id="rId5" Type="http://schemas.openxmlformats.org/officeDocument/2006/relationships/image" Target="../media/image129.png"/><Relationship Id="rId15" Type="http://schemas.openxmlformats.org/officeDocument/2006/relationships/image" Target="../media/image134.png"/><Relationship Id="rId23" Type="http://schemas.openxmlformats.org/officeDocument/2006/relationships/image" Target="../media/image138.png"/><Relationship Id="rId28" Type="http://schemas.openxmlformats.org/officeDocument/2006/relationships/customXml" Target="../ink/ink144.xml"/><Relationship Id="rId10" Type="http://schemas.openxmlformats.org/officeDocument/2006/relationships/customXml" Target="../ink/ink135.xml"/><Relationship Id="rId19" Type="http://schemas.openxmlformats.org/officeDocument/2006/relationships/image" Target="../media/image136.png"/><Relationship Id="rId31" Type="http://schemas.openxmlformats.org/officeDocument/2006/relationships/image" Target="../media/image142.png"/><Relationship Id="rId4" Type="http://schemas.openxmlformats.org/officeDocument/2006/relationships/customXml" Target="../ink/ink132.xml"/><Relationship Id="rId9" Type="http://schemas.openxmlformats.org/officeDocument/2006/relationships/image" Target="../media/image131.png"/><Relationship Id="rId14" Type="http://schemas.openxmlformats.org/officeDocument/2006/relationships/customXml" Target="../ink/ink137.xml"/><Relationship Id="rId22" Type="http://schemas.openxmlformats.org/officeDocument/2006/relationships/customXml" Target="../ink/ink141.xml"/><Relationship Id="rId27" Type="http://schemas.openxmlformats.org/officeDocument/2006/relationships/image" Target="../media/image140.png"/><Relationship Id="rId30" Type="http://schemas.openxmlformats.org/officeDocument/2006/relationships/customXml" Target="../ink/ink1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95DF5787-A807-C295-C3C5-0F27C4B53F54}"/>
              </a:ext>
            </a:extLst>
          </p:cNvPr>
          <p:cNvGrpSpPr/>
          <p:nvPr/>
        </p:nvGrpSpPr>
        <p:grpSpPr>
          <a:xfrm>
            <a:off x="1172805" y="983126"/>
            <a:ext cx="2847960" cy="1939680"/>
            <a:chOff x="1172805" y="983126"/>
            <a:chExt cx="2847960" cy="193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1A4DE25-6226-6D6E-7D36-F7B4CF2868AB}"/>
                    </a:ext>
                  </a:extLst>
                </p14:cNvPr>
                <p14:cNvContentPartPr/>
                <p14:nvPr/>
              </p14:nvContentPartPr>
              <p14:xfrm>
                <a:off x="1172805" y="983126"/>
                <a:ext cx="77760" cy="1882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1A4DE25-6226-6D6E-7D36-F7B4CF2868A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63805" y="974126"/>
                  <a:ext cx="95400" cy="18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1514AC6-378B-1765-9079-20F1C835D6A3}"/>
                    </a:ext>
                  </a:extLst>
                </p14:cNvPr>
                <p14:cNvContentPartPr/>
                <p14:nvPr/>
              </p14:nvContentPartPr>
              <p14:xfrm>
                <a:off x="1261005" y="1122446"/>
                <a:ext cx="2759760" cy="1747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1514AC6-378B-1765-9079-20F1C835D6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52005" y="1113806"/>
                  <a:ext cx="2777400" cy="17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43D970B-7330-C532-F020-613DC4B22941}"/>
                    </a:ext>
                  </a:extLst>
                </p14:cNvPr>
                <p14:cNvContentPartPr/>
                <p14:nvPr/>
              </p14:nvContentPartPr>
              <p14:xfrm>
                <a:off x="1300965" y="2759726"/>
                <a:ext cx="2522880" cy="163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43D970B-7330-C532-F020-613DC4B2294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1965" y="2751086"/>
                  <a:ext cx="2540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CEDFA3B-FBE1-883B-31E4-63DC78283757}"/>
                    </a:ext>
                  </a:extLst>
                </p14:cNvPr>
                <p14:cNvContentPartPr/>
                <p14:nvPr/>
              </p14:nvContentPartPr>
              <p14:xfrm>
                <a:off x="1439205" y="1276886"/>
                <a:ext cx="147240" cy="152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CEDFA3B-FBE1-883B-31E4-63DC7828375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0205" y="1268246"/>
                  <a:ext cx="164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2ED3A-36D4-3C50-AE6C-2E5469A71D39}"/>
                    </a:ext>
                  </a:extLst>
                </p14:cNvPr>
                <p14:cNvContentPartPr/>
                <p14:nvPr/>
              </p14:nvContentPartPr>
              <p14:xfrm>
                <a:off x="3703965" y="1336286"/>
                <a:ext cx="164520" cy="150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2ED3A-36D4-3C50-AE6C-2E5469A71D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94965" y="1327646"/>
                  <a:ext cx="182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C9B18A-F738-4BBE-884B-5594415C9277}"/>
                    </a:ext>
                  </a:extLst>
                </p14:cNvPr>
                <p14:cNvContentPartPr/>
                <p14:nvPr/>
              </p14:nvContentPartPr>
              <p14:xfrm>
                <a:off x="1546125" y="2519966"/>
                <a:ext cx="144000" cy="156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6C9B18A-F738-4BBE-884B-5594415C927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37485" y="2510966"/>
                  <a:ext cx="161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6C367AB-A4D0-6462-4CB0-860A253ECA39}"/>
                    </a:ext>
                  </a:extLst>
                </p14:cNvPr>
                <p14:cNvContentPartPr/>
                <p14:nvPr/>
              </p14:nvContentPartPr>
              <p14:xfrm>
                <a:off x="3590925" y="2621846"/>
                <a:ext cx="254520" cy="175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6C367AB-A4D0-6462-4CB0-860A253ECA3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82285" y="2613206"/>
                  <a:ext cx="272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2ECAAA2-ABBB-A427-D248-D30EE2475111}"/>
                    </a:ext>
                  </a:extLst>
                </p14:cNvPr>
                <p14:cNvContentPartPr/>
                <p14:nvPr/>
              </p14:nvContentPartPr>
              <p14:xfrm>
                <a:off x="1405365" y="1247726"/>
                <a:ext cx="178200" cy="178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2ECAAA2-ABBB-A427-D248-D30EE24751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6365" y="1238726"/>
                  <a:ext cx="195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8EDDAA1-8819-7D41-0120-82ECA65A8297}"/>
                    </a:ext>
                  </a:extLst>
                </p14:cNvPr>
                <p14:cNvContentPartPr/>
                <p14:nvPr/>
              </p14:nvContentPartPr>
              <p14:xfrm>
                <a:off x="1568445" y="1391366"/>
                <a:ext cx="360" cy="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8EDDAA1-8819-7D41-0120-82ECA65A829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9805" y="138272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4974D50-FE3C-D5D9-49D9-826267B96374}"/>
                  </a:ext>
                </a:extLst>
              </p14:cNvPr>
              <p14:cNvContentPartPr/>
              <p14:nvPr/>
            </p14:nvContentPartPr>
            <p14:xfrm>
              <a:off x="8238525" y="1880606"/>
              <a:ext cx="2919600" cy="13370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4974D50-FE3C-D5D9-49D9-826267B9637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29885" y="1871606"/>
                <a:ext cx="2937240" cy="135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32EB05EC-D648-10B7-E307-C06C0C4C38B2}"/>
              </a:ext>
            </a:extLst>
          </p:cNvPr>
          <p:cNvGrpSpPr/>
          <p:nvPr/>
        </p:nvGrpSpPr>
        <p:grpSpPr>
          <a:xfrm>
            <a:off x="8869965" y="2559926"/>
            <a:ext cx="151200" cy="106200"/>
            <a:chOff x="8869965" y="2559926"/>
            <a:chExt cx="151200" cy="10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3C1D66C-E353-1730-5F94-3C91961822ED}"/>
                    </a:ext>
                  </a:extLst>
                </p14:cNvPr>
                <p14:cNvContentPartPr/>
                <p14:nvPr/>
              </p14:nvContentPartPr>
              <p14:xfrm>
                <a:off x="8869965" y="2566046"/>
                <a:ext cx="126000" cy="100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3C1D66C-E353-1730-5F94-3C91961822E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61325" y="2557406"/>
                  <a:ext cx="143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38E85B5-B1ED-5E2C-39A5-C5C8743302FF}"/>
                    </a:ext>
                  </a:extLst>
                </p14:cNvPr>
                <p14:cNvContentPartPr/>
                <p14:nvPr/>
              </p14:nvContentPartPr>
              <p14:xfrm>
                <a:off x="8909565" y="2566046"/>
                <a:ext cx="111600" cy="94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38E85B5-B1ED-5E2C-39A5-C5C8743302F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00565" y="2557406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0953AA8-6EA8-F0C1-C855-2A93D2FF4324}"/>
                    </a:ext>
                  </a:extLst>
                </p14:cNvPr>
                <p14:cNvContentPartPr/>
                <p14:nvPr/>
              </p14:nvContentPartPr>
              <p14:xfrm>
                <a:off x="8972565" y="2559926"/>
                <a:ext cx="25920" cy="79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0953AA8-6EA8-F0C1-C855-2A93D2FF432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63565" y="2551286"/>
                  <a:ext cx="4356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CEAFF2A3-2F79-3283-5E3F-F718EB898C33}"/>
                  </a:ext>
                </a:extLst>
              </p14:cNvPr>
              <p14:cNvContentPartPr/>
              <p14:nvPr/>
            </p14:nvContentPartPr>
            <p14:xfrm>
              <a:off x="6253845" y="4932686"/>
              <a:ext cx="252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CEAFF2A3-2F79-3283-5E3F-F718EB898C3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45205" y="4924046"/>
                <a:ext cx="201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3A73A1E7-A2A9-8349-950D-A70AF1B39AB7}"/>
              </a:ext>
            </a:extLst>
          </p:cNvPr>
          <p:cNvGrpSpPr/>
          <p:nvPr/>
        </p:nvGrpSpPr>
        <p:grpSpPr>
          <a:xfrm>
            <a:off x="5281485" y="3875366"/>
            <a:ext cx="2751840" cy="901080"/>
            <a:chOff x="5281485" y="3875366"/>
            <a:chExt cx="2751840" cy="90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D9C39F0-9EEE-483C-FD2D-D67E5FFAD9BC}"/>
                    </a:ext>
                  </a:extLst>
                </p14:cNvPr>
                <p14:cNvContentPartPr/>
                <p14:nvPr/>
              </p14:nvContentPartPr>
              <p14:xfrm>
                <a:off x="5281485" y="3970046"/>
                <a:ext cx="264600" cy="231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D9C39F0-9EEE-483C-FD2D-D67E5FFAD9B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72485" y="3961406"/>
                  <a:ext cx="2822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3ACDA37-4EA2-6763-F6E4-54A90D3A5C4C}"/>
                    </a:ext>
                  </a:extLst>
                </p14:cNvPr>
                <p14:cNvContentPartPr/>
                <p14:nvPr/>
              </p14:nvContentPartPr>
              <p14:xfrm>
                <a:off x="5585685" y="3875366"/>
                <a:ext cx="2406600" cy="467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3ACDA37-4EA2-6763-F6E4-54A90D3A5C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76685" y="3866726"/>
                  <a:ext cx="24242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3718547-A062-E5C6-5111-2E2D29A05A42}"/>
                    </a:ext>
                  </a:extLst>
                </p14:cNvPr>
                <p14:cNvContentPartPr/>
                <p14:nvPr/>
              </p14:nvContentPartPr>
              <p14:xfrm>
                <a:off x="5441325" y="4366046"/>
                <a:ext cx="2196360" cy="154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3718547-A062-E5C6-5111-2E2D29A05A4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32325" y="4357046"/>
                  <a:ext cx="2214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B944D14-44C9-0AB8-50B6-FF608EA3AFF5}"/>
                    </a:ext>
                  </a:extLst>
                </p14:cNvPr>
                <p14:cNvContentPartPr/>
                <p14:nvPr/>
              </p14:nvContentPartPr>
              <p14:xfrm>
                <a:off x="6347085" y="4031606"/>
                <a:ext cx="205920" cy="121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B944D14-44C9-0AB8-50B6-FF608EA3AFF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38085" y="4022606"/>
                  <a:ext cx="223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138C256-B77D-2350-98AC-4731ECC25A51}"/>
                    </a:ext>
                  </a:extLst>
                </p14:cNvPr>
                <p14:cNvContentPartPr/>
                <p14:nvPr/>
              </p14:nvContentPartPr>
              <p14:xfrm>
                <a:off x="6299565" y="4129166"/>
                <a:ext cx="83160" cy="629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138C256-B77D-2350-98AC-4731ECC25A5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90925" y="4120526"/>
                  <a:ext cx="10080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791E603-8DCD-3DF9-332B-6C45166A99E3}"/>
                    </a:ext>
                  </a:extLst>
                </p14:cNvPr>
                <p14:cNvContentPartPr/>
                <p14:nvPr/>
              </p14:nvContentPartPr>
              <p14:xfrm>
                <a:off x="6458685" y="4166606"/>
                <a:ext cx="38520" cy="609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791E603-8DCD-3DF9-332B-6C45166A99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50045" y="4157966"/>
                  <a:ext cx="5616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B1C63B5-C40E-434E-2FDC-B1E35082358E}"/>
                    </a:ext>
                  </a:extLst>
                </p14:cNvPr>
                <p14:cNvContentPartPr/>
                <p14:nvPr/>
              </p14:nvContentPartPr>
              <p14:xfrm>
                <a:off x="6337725" y="4764566"/>
                <a:ext cx="131760" cy="10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B1C63B5-C40E-434E-2FDC-B1E35082358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29085" y="4755926"/>
                  <a:ext cx="1494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2FC2BED-F5D4-1C33-8B43-1961F4651C8F}"/>
                    </a:ext>
                  </a:extLst>
                </p14:cNvPr>
                <p14:cNvContentPartPr/>
                <p14:nvPr/>
              </p14:nvContentPartPr>
              <p14:xfrm>
                <a:off x="5332245" y="4401326"/>
                <a:ext cx="16560" cy="177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2FC2BED-F5D4-1C33-8B43-1961F4651C8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23605" y="4392326"/>
                  <a:ext cx="34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67E6583-3989-6367-887B-8FED44040C0B}"/>
                    </a:ext>
                  </a:extLst>
                </p14:cNvPr>
                <p14:cNvContentPartPr/>
                <p14:nvPr/>
              </p14:nvContentPartPr>
              <p14:xfrm>
                <a:off x="5347005" y="4523366"/>
                <a:ext cx="1017720" cy="51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67E6583-3989-6367-887B-8FED44040C0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38365" y="4514366"/>
                  <a:ext cx="1035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8C81ADD-D275-C195-35F7-26F23A453259}"/>
                    </a:ext>
                  </a:extLst>
                </p14:cNvPr>
                <p14:cNvContentPartPr/>
                <p14:nvPr/>
              </p14:nvContentPartPr>
              <p14:xfrm>
                <a:off x="6569925" y="4600046"/>
                <a:ext cx="763920" cy="31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8C81ADD-D275-C195-35F7-26F23A45325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60925" y="4591406"/>
                  <a:ext cx="7815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856C2E1-D290-C66F-C7F0-9A24C3935873}"/>
                    </a:ext>
                  </a:extLst>
                </p14:cNvPr>
                <p14:cNvContentPartPr/>
                <p14:nvPr/>
              </p14:nvContentPartPr>
              <p14:xfrm>
                <a:off x="7351125" y="4479806"/>
                <a:ext cx="209520" cy="187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856C2E1-D290-C66F-C7F0-9A24C393587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42125" y="4471166"/>
                  <a:ext cx="227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289E26D-ED8C-4686-3EB4-378B178B55DB}"/>
                    </a:ext>
                  </a:extLst>
                </p14:cNvPr>
                <p14:cNvContentPartPr/>
                <p14:nvPr/>
              </p14:nvContentPartPr>
              <p14:xfrm>
                <a:off x="7995165" y="4012526"/>
                <a:ext cx="38160" cy="187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289E26D-ED8C-4686-3EB4-378B178B55D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86525" y="4003526"/>
                  <a:ext cx="55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54A2AE7-871B-BC57-15D4-112F0A74C83F}"/>
                    </a:ext>
                  </a:extLst>
                </p14:cNvPr>
                <p14:cNvContentPartPr/>
                <p14:nvPr/>
              </p14:nvContentPartPr>
              <p14:xfrm>
                <a:off x="7607445" y="4233206"/>
                <a:ext cx="405720" cy="366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54A2AE7-871B-BC57-15D4-112F0A74C83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98445" y="4224206"/>
                  <a:ext cx="4233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F5A3A1F-4239-B7DB-991A-C5761401E74B}"/>
                    </a:ext>
                  </a:extLst>
                </p14:cNvPr>
                <p14:cNvContentPartPr/>
                <p14:nvPr/>
              </p14:nvContentPartPr>
              <p14:xfrm>
                <a:off x="7617165" y="4608686"/>
                <a:ext cx="4320" cy="4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F5A3A1F-4239-B7DB-991A-C5761401E74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08165" y="4600046"/>
                  <a:ext cx="21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5DFFD92-233B-E626-6068-697B30128EFA}"/>
                    </a:ext>
                  </a:extLst>
                </p14:cNvPr>
                <p14:cNvContentPartPr/>
                <p14:nvPr/>
              </p14:nvContentPartPr>
              <p14:xfrm>
                <a:off x="5867925" y="4532366"/>
                <a:ext cx="41400" cy="6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5DFFD92-233B-E626-6068-697B30128EF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59285" y="4523366"/>
                  <a:ext cx="5904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8549704-865C-62FB-BC10-CE3A22C566F4}"/>
              </a:ext>
            </a:extLst>
          </p:cNvPr>
          <p:cNvGrpSpPr/>
          <p:nvPr/>
        </p:nvGrpSpPr>
        <p:grpSpPr>
          <a:xfrm>
            <a:off x="898125" y="108326"/>
            <a:ext cx="7047360" cy="3617280"/>
            <a:chOff x="898125" y="108326"/>
            <a:chExt cx="7047360" cy="361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635A1D2-5439-B8C7-2765-289B6106139B}"/>
                    </a:ext>
                  </a:extLst>
                </p14:cNvPr>
                <p14:cNvContentPartPr/>
                <p14:nvPr/>
              </p14:nvContentPartPr>
              <p14:xfrm>
                <a:off x="3757245" y="241166"/>
                <a:ext cx="613800" cy="92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635A1D2-5439-B8C7-2765-289B6106139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48245" y="232526"/>
                  <a:ext cx="631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85E53AF-A888-69D3-CDE4-1C5ACF63CA5B}"/>
                    </a:ext>
                  </a:extLst>
                </p14:cNvPr>
                <p14:cNvContentPartPr/>
                <p14:nvPr/>
              </p14:nvContentPartPr>
              <p14:xfrm>
                <a:off x="4546365" y="340886"/>
                <a:ext cx="76320" cy="6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85E53AF-A888-69D3-CDE4-1C5ACF63CA5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37365" y="332246"/>
                  <a:ext cx="939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74E8288-041C-E760-A13D-1F9C19A72BA4}"/>
                    </a:ext>
                  </a:extLst>
                </p14:cNvPr>
                <p14:cNvContentPartPr/>
                <p14:nvPr/>
              </p14:nvContentPartPr>
              <p14:xfrm>
                <a:off x="5192565" y="380846"/>
                <a:ext cx="433440" cy="20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74E8288-041C-E760-A13D-1F9C19A72BA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83925" y="372206"/>
                  <a:ext cx="451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77BCFD-F3AF-E064-5B9E-578AA5E45221}"/>
                    </a:ext>
                  </a:extLst>
                </p14:cNvPr>
                <p14:cNvContentPartPr/>
                <p14:nvPr/>
              </p14:nvContentPartPr>
              <p14:xfrm>
                <a:off x="5633565" y="401366"/>
                <a:ext cx="74160" cy="5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77BCFD-F3AF-E064-5B9E-578AA5E452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24925" y="392726"/>
                  <a:ext cx="91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B80F569-12A3-F36D-C9EF-2910A4D08B54}"/>
                    </a:ext>
                  </a:extLst>
                </p14:cNvPr>
                <p14:cNvContentPartPr/>
                <p14:nvPr/>
              </p14:nvContentPartPr>
              <p14:xfrm>
                <a:off x="6465885" y="457166"/>
                <a:ext cx="360" cy="2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B80F569-12A3-F36D-C9EF-2910A4D08B5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57245" y="44816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9E56273-086A-576F-4459-E1CB4DE4DBD9}"/>
                    </a:ext>
                  </a:extLst>
                </p14:cNvPr>
                <p14:cNvContentPartPr/>
                <p14:nvPr/>
              </p14:nvContentPartPr>
              <p14:xfrm>
                <a:off x="6432765" y="1790966"/>
                <a:ext cx="36360" cy="487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9E56273-086A-576F-4459-E1CB4DE4DBD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23765" y="1781966"/>
                  <a:ext cx="5400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83B8C4F-3634-36DD-CC5F-F86EE7BBD83D}"/>
                    </a:ext>
                  </a:extLst>
                </p14:cNvPr>
                <p14:cNvContentPartPr/>
                <p14:nvPr/>
              </p14:nvContentPartPr>
              <p14:xfrm>
                <a:off x="6382365" y="564446"/>
                <a:ext cx="10440" cy="253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83B8C4F-3634-36DD-CC5F-F86EE7BBD8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73725" y="555806"/>
                  <a:ext cx="280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D918C98-30F2-A395-5CEC-89DBB3781FF6}"/>
                    </a:ext>
                  </a:extLst>
                </p14:cNvPr>
                <p14:cNvContentPartPr/>
                <p14:nvPr/>
              </p14:nvContentPartPr>
              <p14:xfrm>
                <a:off x="6397845" y="1064126"/>
                <a:ext cx="6480" cy="307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D918C98-30F2-A395-5CEC-89DBB3781FF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88845" y="1055486"/>
                  <a:ext cx="241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2F666DB-8E06-4A84-8229-F15A84E1230D}"/>
                    </a:ext>
                  </a:extLst>
                </p14:cNvPr>
                <p14:cNvContentPartPr/>
                <p14:nvPr/>
              </p14:nvContentPartPr>
              <p14:xfrm>
                <a:off x="6049365" y="722486"/>
                <a:ext cx="129600" cy="321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2F666DB-8E06-4A84-8229-F15A84E1230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40725" y="713846"/>
                  <a:ext cx="1472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C16DA24-9FE5-2E97-93BA-91A68C3526EC}"/>
                    </a:ext>
                  </a:extLst>
                </p14:cNvPr>
                <p14:cNvContentPartPr/>
                <p14:nvPr/>
              </p14:nvContentPartPr>
              <p14:xfrm>
                <a:off x="1263165" y="1099766"/>
                <a:ext cx="2160" cy="10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C16DA24-9FE5-2E97-93BA-91A68C3526E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54525" y="1091126"/>
                  <a:ext cx="19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0EA184D-2977-8EA3-988A-C546F275ABFC}"/>
                    </a:ext>
                  </a:extLst>
                </p14:cNvPr>
                <p14:cNvContentPartPr/>
                <p14:nvPr/>
              </p14:nvContentPartPr>
              <p14:xfrm>
                <a:off x="1264965" y="906446"/>
                <a:ext cx="6480" cy="149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0EA184D-2977-8EA3-988A-C546F275ABF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56325" y="897446"/>
                  <a:ext cx="24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13FB688-909D-3380-DBCA-7CC2219831F1}"/>
                    </a:ext>
                  </a:extLst>
                </p14:cNvPr>
                <p14:cNvContentPartPr/>
                <p14:nvPr/>
              </p14:nvContentPartPr>
              <p14:xfrm>
                <a:off x="1249125" y="744086"/>
                <a:ext cx="6480" cy="70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13FB688-909D-3380-DBCA-7CC2219831F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40485" y="735086"/>
                  <a:ext cx="24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7F6508A-DB45-1402-5961-9F803FA70BED}"/>
                    </a:ext>
                  </a:extLst>
                </p14:cNvPr>
                <p14:cNvContentPartPr/>
                <p14:nvPr/>
              </p14:nvContentPartPr>
              <p14:xfrm>
                <a:off x="1243365" y="558326"/>
                <a:ext cx="2160" cy="100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7F6508A-DB45-1402-5961-9F803FA70BE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34365" y="549686"/>
                  <a:ext cx="19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ACD6ADB-3732-EA2A-EAF4-FC2D1BD3116A}"/>
                    </a:ext>
                  </a:extLst>
                </p14:cNvPr>
                <p14:cNvContentPartPr/>
                <p14:nvPr/>
              </p14:nvContentPartPr>
              <p14:xfrm>
                <a:off x="1235085" y="233606"/>
                <a:ext cx="12240" cy="196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ACD6ADB-3732-EA2A-EAF4-FC2D1BD3116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26445" y="224606"/>
                  <a:ext cx="29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C43D416-5FD7-DCA1-8911-C356DC3162D7}"/>
                    </a:ext>
                  </a:extLst>
                </p14:cNvPr>
                <p14:cNvContentPartPr/>
                <p14:nvPr/>
              </p14:nvContentPartPr>
              <p14:xfrm>
                <a:off x="1235085" y="110126"/>
                <a:ext cx="4320" cy="4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C43D416-5FD7-DCA1-8911-C356DC3162D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26445" y="101486"/>
                  <a:ext cx="219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B0A46B7-F1DB-51B2-1A8E-D8EE7B36B624}"/>
                    </a:ext>
                  </a:extLst>
                </p14:cNvPr>
                <p14:cNvContentPartPr/>
                <p14:nvPr/>
              </p14:nvContentPartPr>
              <p14:xfrm>
                <a:off x="1239045" y="108326"/>
                <a:ext cx="31680" cy="8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B0A46B7-F1DB-51B2-1A8E-D8EE7B36B62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30405" y="99326"/>
                  <a:ext cx="49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6843211-AF23-0B83-0609-2B6DB248E1F3}"/>
                    </a:ext>
                  </a:extLst>
                </p14:cNvPr>
                <p14:cNvContentPartPr/>
                <p14:nvPr/>
              </p14:nvContentPartPr>
              <p14:xfrm>
                <a:off x="1466565" y="110486"/>
                <a:ext cx="138960" cy="10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6843211-AF23-0B83-0609-2B6DB248E1F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57565" y="101486"/>
                  <a:ext cx="1566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B430E96-C018-3783-FAD6-BC06E543E557}"/>
                    </a:ext>
                  </a:extLst>
                </p14:cNvPr>
                <p14:cNvContentPartPr/>
                <p14:nvPr/>
              </p14:nvContentPartPr>
              <p14:xfrm>
                <a:off x="1862205" y="133886"/>
                <a:ext cx="131760" cy="16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B430E96-C018-3783-FAD6-BC06E543E55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53565" y="125246"/>
                  <a:ext cx="149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E3F2F92-26A7-B9F7-0A5C-52896E5A68C2}"/>
                    </a:ext>
                  </a:extLst>
                </p14:cNvPr>
                <p14:cNvContentPartPr/>
                <p14:nvPr/>
              </p14:nvContentPartPr>
              <p14:xfrm>
                <a:off x="2279445" y="140726"/>
                <a:ext cx="305640" cy="38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E3F2F92-26A7-B9F7-0A5C-52896E5A68C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70445" y="132086"/>
                  <a:ext cx="3232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3140D80-5B07-21F5-4288-0939ADC6B613}"/>
                    </a:ext>
                  </a:extLst>
                </p14:cNvPr>
                <p14:cNvContentPartPr/>
                <p14:nvPr/>
              </p14:nvContentPartPr>
              <p14:xfrm>
                <a:off x="2894325" y="183566"/>
                <a:ext cx="432000" cy="34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3140D80-5B07-21F5-4288-0939ADC6B61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85325" y="174926"/>
                  <a:ext cx="449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D7723A3-21E0-A170-5F88-60D8F4730172}"/>
                    </a:ext>
                  </a:extLst>
                </p14:cNvPr>
                <p14:cNvContentPartPr/>
                <p14:nvPr/>
              </p14:nvContentPartPr>
              <p14:xfrm>
                <a:off x="1362525" y="271046"/>
                <a:ext cx="332640" cy="210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D7723A3-21E0-A170-5F88-60D8F473017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53885" y="262046"/>
                  <a:ext cx="3502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FE19530-D5E0-6618-8C31-487BDAB4DD10}"/>
                    </a:ext>
                  </a:extLst>
                </p14:cNvPr>
                <p14:cNvContentPartPr/>
                <p14:nvPr/>
              </p14:nvContentPartPr>
              <p14:xfrm>
                <a:off x="4149285" y="2930726"/>
                <a:ext cx="14040" cy="2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FE19530-D5E0-6618-8C31-487BDAB4DD1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40285" y="2921726"/>
                  <a:ext cx="316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D4BF391-4DF1-E0F4-C716-B06B8314FB22}"/>
                    </a:ext>
                  </a:extLst>
                </p14:cNvPr>
                <p14:cNvContentPartPr/>
                <p14:nvPr/>
              </p14:nvContentPartPr>
              <p14:xfrm>
                <a:off x="4364925" y="2891486"/>
                <a:ext cx="238680" cy="13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D4BF391-4DF1-E0F4-C716-B06B8314FB2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55925" y="2882846"/>
                  <a:ext cx="256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03214EB-2117-2CF8-A503-11932F8A642A}"/>
                    </a:ext>
                  </a:extLst>
                </p14:cNvPr>
                <p14:cNvContentPartPr/>
                <p14:nvPr/>
              </p14:nvContentPartPr>
              <p14:xfrm>
                <a:off x="4911765" y="2917766"/>
                <a:ext cx="360720" cy="52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03214EB-2117-2CF8-A503-11932F8A642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02765" y="2908766"/>
                  <a:ext cx="378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A5925B7-C5D6-DED7-ABAF-052F5B3C07A6}"/>
                    </a:ext>
                  </a:extLst>
                </p14:cNvPr>
                <p14:cNvContentPartPr/>
                <p14:nvPr/>
              </p14:nvContentPartPr>
              <p14:xfrm>
                <a:off x="1488525" y="2485766"/>
                <a:ext cx="285840" cy="302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A5925B7-C5D6-DED7-ABAF-052F5B3C07A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79525" y="2476766"/>
                  <a:ext cx="3034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E84DFB8-7492-2038-088B-BB224ED3D032}"/>
                    </a:ext>
                  </a:extLst>
                </p14:cNvPr>
                <p14:cNvContentPartPr/>
                <p14:nvPr/>
              </p14:nvContentPartPr>
              <p14:xfrm>
                <a:off x="6512325" y="2522126"/>
                <a:ext cx="24840" cy="320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E84DFB8-7492-2038-088B-BB224ED3D03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03685" y="2513486"/>
                  <a:ext cx="424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E6154E1-95EC-48B6-55B8-155ED3500178}"/>
                    </a:ext>
                  </a:extLst>
                </p14:cNvPr>
                <p14:cNvContentPartPr/>
                <p14:nvPr/>
              </p14:nvContentPartPr>
              <p14:xfrm>
                <a:off x="6548685" y="2933606"/>
                <a:ext cx="6120" cy="154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E6154E1-95EC-48B6-55B8-155ED350017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39685" y="2924606"/>
                  <a:ext cx="23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AAED7A3-D01A-A214-0EFB-AB71ADAB8129}"/>
                    </a:ext>
                  </a:extLst>
                </p14:cNvPr>
                <p14:cNvContentPartPr/>
                <p14:nvPr/>
              </p14:nvContentPartPr>
              <p14:xfrm>
                <a:off x="5608365" y="2962766"/>
                <a:ext cx="274680" cy="13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AAED7A3-D01A-A214-0EFB-AB71ADAB812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99725" y="2953766"/>
                  <a:ext cx="2923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084D7C4-AD5B-67C1-AD13-AA346800F417}"/>
                    </a:ext>
                  </a:extLst>
                </p14:cNvPr>
                <p14:cNvContentPartPr/>
                <p14:nvPr/>
              </p14:nvContentPartPr>
              <p14:xfrm>
                <a:off x="6016605" y="2963486"/>
                <a:ext cx="246960" cy="20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084D7C4-AD5B-67C1-AD13-AA346800F41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07965" y="2954486"/>
                  <a:ext cx="264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BE93134-680D-35EB-B0D5-93476F1F0C98}"/>
                    </a:ext>
                  </a:extLst>
                </p14:cNvPr>
                <p14:cNvContentPartPr/>
                <p14:nvPr/>
              </p14:nvContentPartPr>
              <p14:xfrm>
                <a:off x="6484605" y="3003806"/>
                <a:ext cx="2160" cy="2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BE93134-680D-35EB-B0D5-93476F1F0C9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75605" y="2994806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80708EC-682F-2A75-7E56-6D6C34490733}"/>
                    </a:ext>
                  </a:extLst>
                </p14:cNvPr>
                <p14:cNvContentPartPr/>
                <p14:nvPr/>
              </p14:nvContentPartPr>
              <p14:xfrm>
                <a:off x="6235485" y="2739566"/>
                <a:ext cx="155880" cy="248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80708EC-682F-2A75-7E56-6D6C3449073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226485" y="2730566"/>
                  <a:ext cx="1735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24CE64D-CDBB-79A7-5157-D4AB257E48B4}"/>
                    </a:ext>
                  </a:extLst>
                </p14:cNvPr>
                <p14:cNvContentPartPr/>
                <p14:nvPr/>
              </p14:nvContentPartPr>
              <p14:xfrm>
                <a:off x="1637925" y="3004526"/>
                <a:ext cx="4497840" cy="156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24CE64D-CDBB-79A7-5157-D4AB257E48B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629285" y="2995886"/>
                  <a:ext cx="4515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1872358-0FFF-CE0F-F018-6568B46A68A4}"/>
                    </a:ext>
                  </a:extLst>
                </p14:cNvPr>
                <p14:cNvContentPartPr/>
                <p14:nvPr/>
              </p14:nvContentPartPr>
              <p14:xfrm>
                <a:off x="6000405" y="3040886"/>
                <a:ext cx="226440" cy="246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1872358-0FFF-CE0F-F018-6568B46A68A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991405" y="3032246"/>
                  <a:ext cx="244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E918E28-C4F2-E666-5D52-CBEAC85D71AC}"/>
                    </a:ext>
                  </a:extLst>
                </p14:cNvPr>
                <p14:cNvContentPartPr/>
                <p14:nvPr/>
              </p14:nvContentPartPr>
              <p14:xfrm>
                <a:off x="1558365" y="2877806"/>
                <a:ext cx="198360" cy="195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E918E28-C4F2-E666-5D52-CBEAC85D71A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549365" y="2869166"/>
                  <a:ext cx="216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56C2C0E-B92E-2B14-E118-11E9525BD5C4}"/>
                    </a:ext>
                  </a:extLst>
                </p14:cNvPr>
                <p14:cNvContentPartPr/>
                <p14:nvPr/>
              </p14:nvContentPartPr>
              <p14:xfrm>
                <a:off x="1367205" y="2525366"/>
                <a:ext cx="312840" cy="176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56C2C0E-B92E-2B14-E118-11E9525BD5C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358205" y="2516726"/>
                  <a:ext cx="330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177D34D-18EC-1F57-8CA9-3CAECB361C03}"/>
                    </a:ext>
                  </a:extLst>
                </p14:cNvPr>
                <p14:cNvContentPartPr/>
                <p14:nvPr/>
              </p14:nvContentPartPr>
              <p14:xfrm>
                <a:off x="6244485" y="2707886"/>
                <a:ext cx="231120" cy="281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177D34D-18EC-1F57-8CA9-3CAECB361C0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235845" y="2699246"/>
                  <a:ext cx="2487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5F9A5F8-86A5-9890-BBED-F61B95C1F44D}"/>
                    </a:ext>
                  </a:extLst>
                </p14:cNvPr>
                <p14:cNvContentPartPr/>
                <p14:nvPr/>
              </p14:nvContentPartPr>
              <p14:xfrm>
                <a:off x="898125" y="231446"/>
                <a:ext cx="7047360" cy="3494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5F9A5F8-86A5-9890-BBED-F61B95C1F44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89485" y="222446"/>
                  <a:ext cx="7065000" cy="35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B637CCB-3C2B-AB6E-53CA-E40202B56A79}"/>
                    </a:ext>
                  </a:extLst>
                </p14:cNvPr>
                <p14:cNvContentPartPr/>
                <p14:nvPr/>
              </p14:nvContentPartPr>
              <p14:xfrm>
                <a:off x="1427325" y="2985086"/>
                <a:ext cx="360" cy="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B637CCB-3C2B-AB6E-53CA-E40202B56A7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418325" y="297644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2197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510B0E-4007-D9E4-7CAE-C34D5321F1A0}"/>
                  </a:ext>
                </a:extLst>
              </p14:cNvPr>
              <p14:cNvContentPartPr/>
              <p14:nvPr/>
            </p14:nvContentPartPr>
            <p14:xfrm>
              <a:off x="-82875" y="253406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510B0E-4007-D9E4-7CAE-C34D5321F1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1875" y="24476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EF382E79-10A9-37A7-843A-37C699FEF754}"/>
              </a:ext>
            </a:extLst>
          </p:cNvPr>
          <p:cNvGrpSpPr/>
          <p:nvPr/>
        </p:nvGrpSpPr>
        <p:grpSpPr>
          <a:xfrm>
            <a:off x="4030125" y="1872326"/>
            <a:ext cx="2551680" cy="644760"/>
            <a:chOff x="4030125" y="1872326"/>
            <a:chExt cx="2551680" cy="64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A05166D-797D-AF26-3F48-CFE42F6349D6}"/>
                    </a:ext>
                  </a:extLst>
                </p14:cNvPr>
                <p14:cNvContentPartPr/>
                <p14:nvPr/>
              </p14:nvContentPartPr>
              <p14:xfrm>
                <a:off x="4258005" y="1884206"/>
                <a:ext cx="357480" cy="432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A05166D-797D-AF26-3F48-CFE42F6349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40365" y="1866206"/>
                  <a:ext cx="39312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D7BE0CA-79D3-702E-11F0-18F8C1ECCD9B}"/>
                    </a:ext>
                  </a:extLst>
                </p14:cNvPr>
                <p14:cNvContentPartPr/>
                <p14:nvPr/>
              </p14:nvContentPartPr>
              <p14:xfrm>
                <a:off x="4539885" y="1872326"/>
                <a:ext cx="2041920" cy="505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D7BE0CA-79D3-702E-11F0-18F8C1ECCD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21885" y="1854686"/>
                  <a:ext cx="207756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468FD14-E67D-ACCA-F036-FB380F8F0556}"/>
                    </a:ext>
                  </a:extLst>
                </p14:cNvPr>
                <p14:cNvContentPartPr/>
                <p14:nvPr/>
              </p14:nvContentPartPr>
              <p14:xfrm>
                <a:off x="4030125" y="2357246"/>
                <a:ext cx="2082600" cy="159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468FD14-E67D-ACCA-F036-FB380F8F055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12125" y="2339246"/>
                  <a:ext cx="21182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79DED03-BAF7-656C-1073-EA80EED6CDCB}"/>
                    </a:ext>
                  </a:extLst>
                </p14:cNvPr>
                <p14:cNvContentPartPr/>
                <p14:nvPr/>
              </p14:nvContentPartPr>
              <p14:xfrm>
                <a:off x="4604325" y="2083286"/>
                <a:ext cx="330120" cy="137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79DED03-BAF7-656C-1073-EA80EED6CD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86685" y="2065286"/>
                  <a:ext cx="365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8438D27-2B98-9465-DC95-91332C8E67DD}"/>
                    </a:ext>
                  </a:extLst>
                </p14:cNvPr>
                <p14:cNvContentPartPr/>
                <p14:nvPr/>
              </p14:nvContentPartPr>
              <p14:xfrm>
                <a:off x="4958205" y="2044766"/>
                <a:ext cx="150840" cy="254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8438D27-2B98-9465-DC95-91332C8E67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40565" y="2026766"/>
                  <a:ext cx="1864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E65843B-D684-C884-7222-6A3D0268DAFE}"/>
                    </a:ext>
                  </a:extLst>
                </p14:cNvPr>
                <p14:cNvContentPartPr/>
                <p14:nvPr/>
              </p14:nvContentPartPr>
              <p14:xfrm>
                <a:off x="5185365" y="2136566"/>
                <a:ext cx="33480" cy="14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E65843B-D684-C884-7222-6A3D0268DA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67365" y="2118926"/>
                  <a:ext cx="691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30F8BB0-2A07-F7CB-8169-5F620BDF88F3}"/>
                    </a:ext>
                  </a:extLst>
                </p14:cNvPr>
                <p14:cNvContentPartPr/>
                <p14:nvPr/>
              </p14:nvContentPartPr>
              <p14:xfrm>
                <a:off x="5174925" y="2220086"/>
                <a:ext cx="37440" cy="56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30F8BB0-2A07-F7CB-8169-5F620BDF88F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56925" y="2202446"/>
                  <a:ext cx="73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D50185C-331C-F84D-B333-1F2489510D05}"/>
                    </a:ext>
                  </a:extLst>
                </p14:cNvPr>
                <p14:cNvContentPartPr/>
                <p14:nvPr/>
              </p14:nvContentPartPr>
              <p14:xfrm>
                <a:off x="5339085" y="2158526"/>
                <a:ext cx="6120" cy="143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D50185C-331C-F84D-B333-1F2489510D0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21085" y="2140886"/>
                  <a:ext cx="41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C77FCB4-5E99-9131-4D80-BDBF6D96BAC0}"/>
                    </a:ext>
                  </a:extLst>
                </p14:cNvPr>
                <p14:cNvContentPartPr/>
                <p14:nvPr/>
              </p14:nvContentPartPr>
              <p14:xfrm>
                <a:off x="5372205" y="2099126"/>
                <a:ext cx="81720" cy="83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C77FCB4-5E99-9131-4D80-BDBF6D96BAC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54205" y="2081126"/>
                  <a:ext cx="11736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D2593F0-061F-52ED-F0B6-3574E9281915}"/>
              </a:ext>
            </a:extLst>
          </p:cNvPr>
          <p:cNvGrpSpPr/>
          <p:nvPr/>
        </p:nvGrpSpPr>
        <p:grpSpPr>
          <a:xfrm>
            <a:off x="1182165" y="357446"/>
            <a:ext cx="8376480" cy="3263760"/>
            <a:chOff x="1182165" y="357446"/>
            <a:chExt cx="8376480" cy="326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4C4E3E1-9010-98CC-E3CB-011EA2C40EC7}"/>
                    </a:ext>
                  </a:extLst>
                </p14:cNvPr>
                <p14:cNvContentPartPr/>
                <p14:nvPr/>
              </p14:nvContentPartPr>
              <p14:xfrm>
                <a:off x="1417605" y="1090766"/>
                <a:ext cx="1381320" cy="1652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4C4E3E1-9010-98CC-E3CB-011EA2C40EC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08965" y="1081766"/>
                  <a:ext cx="1398960" cy="16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52EF259-A5FE-B1E3-8D75-F78248586CDF}"/>
                    </a:ext>
                  </a:extLst>
                </p14:cNvPr>
                <p14:cNvContentPartPr/>
                <p14:nvPr/>
              </p14:nvContentPartPr>
              <p14:xfrm>
                <a:off x="2889285" y="961886"/>
                <a:ext cx="6669360" cy="2310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52EF259-A5FE-B1E3-8D75-F78248586CD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80285" y="952886"/>
                  <a:ext cx="6687000" cy="23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AE7479B-5BC6-78AE-FDA8-D2ABE8A9C5FD}"/>
                    </a:ext>
                  </a:extLst>
                </p14:cNvPr>
                <p14:cNvContentPartPr/>
                <p14:nvPr/>
              </p14:nvContentPartPr>
              <p14:xfrm>
                <a:off x="1182165" y="3157166"/>
                <a:ext cx="6696720" cy="417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AE7479B-5BC6-78AE-FDA8-D2ABE8A9C5F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73525" y="3148526"/>
                  <a:ext cx="67143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8A09C2-CC61-4569-D050-18D8938150AF}"/>
                    </a:ext>
                  </a:extLst>
                </p14:cNvPr>
                <p14:cNvContentPartPr/>
                <p14:nvPr/>
              </p14:nvContentPartPr>
              <p14:xfrm>
                <a:off x="2964885" y="1245926"/>
                <a:ext cx="285840" cy="255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8A09C2-CC61-4569-D050-18D8938150A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56245" y="1236926"/>
                  <a:ext cx="303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4A042D-F3F6-1587-ED99-6AEF3F4EB2FD}"/>
                    </a:ext>
                  </a:extLst>
                </p14:cNvPr>
                <p14:cNvContentPartPr/>
                <p14:nvPr/>
              </p14:nvContentPartPr>
              <p14:xfrm>
                <a:off x="3221565" y="1246286"/>
                <a:ext cx="381240" cy="282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4A042D-F3F6-1587-ED99-6AEF3F4EB2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12925" y="1237646"/>
                  <a:ext cx="398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0FC72B0-0D6B-A517-D406-BA7A2B0A4E29}"/>
                    </a:ext>
                  </a:extLst>
                </p14:cNvPr>
                <p14:cNvContentPartPr/>
                <p14:nvPr/>
              </p14:nvContentPartPr>
              <p14:xfrm>
                <a:off x="3066045" y="1544366"/>
                <a:ext cx="397800" cy="32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0FC72B0-0D6B-A517-D406-BA7A2B0A4E2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57045" y="1535726"/>
                  <a:ext cx="4154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0EBB4B4-91C7-C2D7-50D1-404FA4DDB175}"/>
                    </a:ext>
                  </a:extLst>
                </p14:cNvPr>
                <p14:cNvContentPartPr/>
                <p14:nvPr/>
              </p14:nvContentPartPr>
              <p14:xfrm>
                <a:off x="8140965" y="1473446"/>
                <a:ext cx="292680" cy="193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0EBB4B4-91C7-C2D7-50D1-404FA4DDB17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32325" y="1464446"/>
                  <a:ext cx="3103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DE005B0-A0D0-0422-2158-9D029C675809}"/>
                    </a:ext>
                  </a:extLst>
                </p14:cNvPr>
                <p14:cNvContentPartPr/>
                <p14:nvPr/>
              </p14:nvContentPartPr>
              <p14:xfrm>
                <a:off x="8414565" y="1414766"/>
                <a:ext cx="496080" cy="285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DE005B0-A0D0-0422-2158-9D029C6758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05565" y="1405766"/>
                  <a:ext cx="5137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F231918-6773-48C0-DB6F-048E89F480E1}"/>
                    </a:ext>
                  </a:extLst>
                </p14:cNvPr>
                <p14:cNvContentPartPr/>
                <p14:nvPr/>
              </p14:nvContentPartPr>
              <p14:xfrm>
                <a:off x="8188125" y="1740206"/>
                <a:ext cx="408600" cy="26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F231918-6773-48C0-DB6F-048E89F480E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79485" y="1731206"/>
                  <a:ext cx="426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5382786-22F3-B74D-2925-EE31DB518F0B}"/>
                    </a:ext>
                  </a:extLst>
                </p14:cNvPr>
                <p14:cNvContentPartPr/>
                <p14:nvPr/>
              </p14:nvContentPartPr>
              <p14:xfrm>
                <a:off x="6867645" y="2784926"/>
                <a:ext cx="174960" cy="270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5382786-22F3-B74D-2925-EE31DB518F0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59005" y="2775926"/>
                  <a:ext cx="1926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39DABB5-3EF8-F92E-F0DD-9098E05D95F7}"/>
                    </a:ext>
                  </a:extLst>
                </p14:cNvPr>
                <p14:cNvContentPartPr/>
                <p14:nvPr/>
              </p14:nvContentPartPr>
              <p14:xfrm>
                <a:off x="7052325" y="2676926"/>
                <a:ext cx="484920" cy="426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39DABB5-3EF8-F92E-F0DD-9098E05D95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43685" y="2667926"/>
                  <a:ext cx="5025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2472808-C856-FF73-72CA-7EC5DB2510FC}"/>
                    </a:ext>
                  </a:extLst>
                </p14:cNvPr>
                <p14:cNvContentPartPr/>
                <p14:nvPr/>
              </p14:nvContentPartPr>
              <p14:xfrm>
                <a:off x="6897525" y="3128726"/>
                <a:ext cx="550440" cy="16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2472808-C856-FF73-72CA-7EC5DB2510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88525" y="3119726"/>
                  <a:ext cx="568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5E3D581-9979-70F3-B000-5371A4EB3DC3}"/>
                    </a:ext>
                  </a:extLst>
                </p14:cNvPr>
                <p14:cNvContentPartPr/>
                <p14:nvPr/>
              </p14:nvContentPartPr>
              <p14:xfrm>
                <a:off x="1682925" y="2591966"/>
                <a:ext cx="261720" cy="239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5E3D581-9979-70F3-B000-5371A4EB3DC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73925" y="2583326"/>
                  <a:ext cx="2793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00BC77-1122-64E6-D47A-C4A33D37FEC2}"/>
                    </a:ext>
                  </a:extLst>
                </p14:cNvPr>
                <p14:cNvContentPartPr/>
                <p14:nvPr/>
              </p14:nvContentPartPr>
              <p14:xfrm>
                <a:off x="1933125" y="2557046"/>
                <a:ext cx="321480" cy="347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F00BC77-1122-64E6-D47A-C4A33D37FEC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24125" y="2548406"/>
                  <a:ext cx="3391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7516197-ABF8-A348-4A67-20B2BFE8F4FA}"/>
                    </a:ext>
                  </a:extLst>
                </p14:cNvPr>
                <p14:cNvContentPartPr/>
                <p14:nvPr/>
              </p14:nvContentPartPr>
              <p14:xfrm>
                <a:off x="1694445" y="2881766"/>
                <a:ext cx="392760" cy="15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7516197-ABF8-A348-4A67-20B2BFE8F4F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85445" y="2873126"/>
                  <a:ext cx="410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04E1E9E-B8AD-2B6F-897B-4E7F599E10FC}"/>
                    </a:ext>
                  </a:extLst>
                </p14:cNvPr>
                <p14:cNvContentPartPr/>
                <p14:nvPr/>
              </p14:nvContentPartPr>
              <p14:xfrm>
                <a:off x="3233445" y="655526"/>
                <a:ext cx="553680" cy="783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04E1E9E-B8AD-2B6F-897B-4E7F599E10F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24445" y="646526"/>
                  <a:ext cx="571320" cy="80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F052895-94FD-CE3F-250E-760B1FFDFF67}"/>
                    </a:ext>
                  </a:extLst>
                </p14:cNvPr>
                <p14:cNvContentPartPr/>
                <p14:nvPr/>
              </p14:nvContentPartPr>
              <p14:xfrm>
                <a:off x="3742845" y="583166"/>
                <a:ext cx="111240" cy="176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F052895-94FD-CE3F-250E-760B1FFDFF6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34205" y="574166"/>
                  <a:ext cx="128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85662D6-3920-2DF0-C7A6-F9D2D5FDCA29}"/>
                    </a:ext>
                  </a:extLst>
                </p14:cNvPr>
                <p14:cNvContentPartPr/>
                <p14:nvPr/>
              </p14:nvContentPartPr>
              <p14:xfrm>
                <a:off x="4040205" y="390206"/>
                <a:ext cx="110160" cy="177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85662D6-3920-2DF0-C7A6-F9D2D5FDCA2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31565" y="381206"/>
                  <a:ext cx="127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4AF775F-657C-86C3-3F8F-8CFC4069979C}"/>
                    </a:ext>
                  </a:extLst>
                </p14:cNvPr>
                <p14:cNvContentPartPr/>
                <p14:nvPr/>
              </p14:nvContentPartPr>
              <p14:xfrm>
                <a:off x="4217685" y="416486"/>
                <a:ext cx="45000" cy="161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4AF775F-657C-86C3-3F8F-8CFC4069979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08685" y="407846"/>
                  <a:ext cx="62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BA31887-5A98-A057-8563-AE298CFC7825}"/>
                    </a:ext>
                  </a:extLst>
                </p14:cNvPr>
                <p14:cNvContentPartPr/>
                <p14:nvPr/>
              </p14:nvContentPartPr>
              <p14:xfrm>
                <a:off x="4304445" y="395606"/>
                <a:ext cx="139320" cy="151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BA31887-5A98-A057-8563-AE298CFC782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95445" y="386966"/>
                  <a:ext cx="156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5D318CB-8E7B-D317-9784-BCB78C6F8142}"/>
                    </a:ext>
                  </a:extLst>
                </p14:cNvPr>
                <p14:cNvContentPartPr/>
                <p14:nvPr/>
              </p14:nvContentPartPr>
              <p14:xfrm>
                <a:off x="4516125" y="415766"/>
                <a:ext cx="82080" cy="119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5D318CB-8E7B-D317-9784-BCB78C6F814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07485" y="406766"/>
                  <a:ext cx="99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4CB4DA3-A174-966C-6E22-3F6BC6530D8D}"/>
                    </a:ext>
                  </a:extLst>
                </p14:cNvPr>
                <p14:cNvContentPartPr/>
                <p14:nvPr/>
              </p14:nvContentPartPr>
              <p14:xfrm>
                <a:off x="4624485" y="357446"/>
                <a:ext cx="456480" cy="630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4CB4DA3-A174-966C-6E22-3F6BC6530D8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15845" y="348446"/>
                  <a:ext cx="47412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361738-62DB-B1C2-2617-FDF0BC1C620B}"/>
                    </a:ext>
                  </a:extLst>
                </p14:cNvPr>
                <p14:cNvContentPartPr/>
                <p14:nvPr/>
              </p14:nvContentPartPr>
              <p14:xfrm>
                <a:off x="4408125" y="440246"/>
                <a:ext cx="210960" cy="214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361738-62DB-B1C2-2617-FDF0BC1C620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99485" y="431606"/>
                  <a:ext cx="228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2619E6D-627B-2235-6020-1438236F8F90}"/>
                    </a:ext>
                  </a:extLst>
                </p14:cNvPr>
                <p14:cNvContentPartPr/>
                <p14:nvPr/>
              </p14:nvContentPartPr>
              <p14:xfrm>
                <a:off x="4529445" y="578486"/>
                <a:ext cx="294480" cy="12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2619E6D-627B-2235-6020-1438236F8F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20805" y="569846"/>
                  <a:ext cx="312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ADE5DB2-038B-B457-E125-944A4F391126}"/>
                    </a:ext>
                  </a:extLst>
                </p14:cNvPr>
                <p14:cNvContentPartPr/>
                <p14:nvPr/>
              </p14:nvContentPartPr>
              <p14:xfrm>
                <a:off x="4821765" y="590726"/>
                <a:ext cx="360" cy="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ADE5DB2-038B-B457-E125-944A4F39112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12765" y="58172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16887F5-2C39-1F4F-5589-4D48A6FC9F5E}"/>
                    </a:ext>
                  </a:extLst>
                </p14:cNvPr>
                <p14:cNvContentPartPr/>
                <p14:nvPr/>
              </p14:nvContentPartPr>
              <p14:xfrm>
                <a:off x="3782805" y="1335926"/>
                <a:ext cx="158400" cy="243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16887F5-2C39-1F4F-5589-4D48A6FC9F5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774165" y="1327286"/>
                  <a:ext cx="1760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2BFC4D7-0E53-14C3-2602-011391C0F291}"/>
                    </a:ext>
                  </a:extLst>
                </p14:cNvPr>
                <p14:cNvContentPartPr/>
                <p14:nvPr/>
              </p14:nvContentPartPr>
              <p14:xfrm>
                <a:off x="3901965" y="1371206"/>
                <a:ext cx="415440" cy="232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2BFC4D7-0E53-14C3-2602-011391C0F29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892965" y="1362206"/>
                  <a:ext cx="433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0D4AE90-B8C4-637F-6F2A-0B614383A5D7}"/>
                    </a:ext>
                  </a:extLst>
                </p14:cNvPr>
                <p14:cNvContentPartPr/>
                <p14:nvPr/>
              </p14:nvContentPartPr>
              <p14:xfrm>
                <a:off x="3894405" y="1650926"/>
                <a:ext cx="231480" cy="24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0D4AE90-B8C4-637F-6F2A-0B614383A5D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885765" y="1641926"/>
                  <a:ext cx="2491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D5F12E4-EB5E-8AA1-4EE2-4FAF9CA4C853}"/>
                    </a:ext>
                  </a:extLst>
                </p14:cNvPr>
                <p14:cNvContentPartPr/>
                <p14:nvPr/>
              </p14:nvContentPartPr>
              <p14:xfrm>
                <a:off x="2543325" y="2752166"/>
                <a:ext cx="145080" cy="225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D5F12E4-EB5E-8AA1-4EE2-4FAF9CA4C85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534325" y="2743166"/>
                  <a:ext cx="1627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E9160C3-4E6D-838F-2006-31C6FA3554CF}"/>
                    </a:ext>
                  </a:extLst>
                </p14:cNvPr>
                <p14:cNvContentPartPr/>
                <p14:nvPr/>
              </p14:nvContentPartPr>
              <p14:xfrm>
                <a:off x="2640885" y="2777726"/>
                <a:ext cx="312120" cy="280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E9160C3-4E6D-838F-2006-31C6FA3554C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632245" y="2769086"/>
                  <a:ext cx="3297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778FD0E-008F-BCB7-8499-61B1799A1374}"/>
                    </a:ext>
                  </a:extLst>
                </p14:cNvPr>
                <p14:cNvContentPartPr/>
                <p14:nvPr/>
              </p14:nvContentPartPr>
              <p14:xfrm>
                <a:off x="2502285" y="3063566"/>
                <a:ext cx="260280" cy="24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778FD0E-008F-BCB7-8499-61B1799A137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493645" y="3054926"/>
                  <a:ext cx="277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70A159D-245C-4EC6-CFFF-F84E5EE1EFD2}"/>
                    </a:ext>
                  </a:extLst>
                </p14:cNvPr>
                <p14:cNvContentPartPr/>
                <p14:nvPr/>
              </p14:nvContentPartPr>
              <p14:xfrm>
                <a:off x="3374205" y="2876726"/>
                <a:ext cx="71280" cy="222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70A159D-245C-4EC6-CFFF-F84E5EE1EFD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365205" y="2867726"/>
                  <a:ext cx="889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D6688BD-0F21-CCDA-7517-33C05A9C4FC8}"/>
                    </a:ext>
                  </a:extLst>
                </p14:cNvPr>
                <p14:cNvContentPartPr/>
                <p14:nvPr/>
              </p14:nvContentPartPr>
              <p14:xfrm>
                <a:off x="3451245" y="2859806"/>
                <a:ext cx="490320" cy="252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D6688BD-0F21-CCDA-7517-33C05A9C4FC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442245" y="2851166"/>
                  <a:ext cx="5079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9639F27-0A9E-1831-E0DA-EE91A623E535}"/>
                    </a:ext>
                  </a:extLst>
                </p14:cNvPr>
                <p14:cNvContentPartPr/>
                <p14:nvPr/>
              </p14:nvContentPartPr>
              <p14:xfrm>
                <a:off x="3536565" y="3134126"/>
                <a:ext cx="237960" cy="38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9639F27-0A9E-1831-E0DA-EE91A623E53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527565" y="3125486"/>
                  <a:ext cx="255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3274023-BDF8-2218-57C0-441381937D0C}"/>
                    </a:ext>
                  </a:extLst>
                </p14:cNvPr>
                <p14:cNvContentPartPr/>
                <p14:nvPr/>
              </p14:nvContentPartPr>
              <p14:xfrm>
                <a:off x="4467525" y="1558406"/>
                <a:ext cx="153360" cy="10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3274023-BDF8-2218-57C0-441381937D0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458525" y="1549406"/>
                  <a:ext cx="171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34E1035-5067-97D5-DBEB-88B1ED1ECF4C}"/>
                    </a:ext>
                  </a:extLst>
                </p14:cNvPr>
                <p14:cNvContentPartPr/>
                <p14:nvPr/>
              </p14:nvContentPartPr>
              <p14:xfrm>
                <a:off x="5496405" y="1565966"/>
                <a:ext cx="633240" cy="40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34E1035-5067-97D5-DBEB-88B1ED1ECF4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487765" y="1557326"/>
                  <a:ext cx="6508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09B124E-8AEC-9E3D-A13A-7666ABC5D3B4}"/>
                    </a:ext>
                  </a:extLst>
                </p14:cNvPr>
                <p14:cNvContentPartPr/>
                <p14:nvPr/>
              </p14:nvContentPartPr>
              <p14:xfrm>
                <a:off x="6272565" y="1594406"/>
                <a:ext cx="288720" cy="14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09B124E-8AEC-9E3D-A13A-7666ABC5D3B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63565" y="1585406"/>
                  <a:ext cx="306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9D109E3-8EA8-D3B1-3258-E774F41AC295}"/>
                    </a:ext>
                  </a:extLst>
                </p14:cNvPr>
                <p14:cNvContentPartPr/>
                <p14:nvPr/>
              </p14:nvContentPartPr>
              <p14:xfrm>
                <a:off x="6790245" y="1610246"/>
                <a:ext cx="231840" cy="15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9D109E3-8EA8-D3B1-3258-E774F41AC29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781245" y="1601606"/>
                  <a:ext cx="249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D421A52-8FF2-8E59-0B10-2B1C3A25E79A}"/>
                    </a:ext>
                  </a:extLst>
                </p14:cNvPr>
                <p14:cNvContentPartPr/>
                <p14:nvPr/>
              </p14:nvContentPartPr>
              <p14:xfrm>
                <a:off x="7522845" y="1660286"/>
                <a:ext cx="212040" cy="9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D421A52-8FF2-8E59-0B10-2B1C3A25E79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514205" y="1651286"/>
                  <a:ext cx="2296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BDC864D-8DA1-3D3B-3765-804B27CC6A93}"/>
                    </a:ext>
                  </a:extLst>
                </p14:cNvPr>
                <p14:cNvContentPartPr/>
                <p14:nvPr/>
              </p14:nvContentPartPr>
              <p14:xfrm>
                <a:off x="7793565" y="1675046"/>
                <a:ext cx="360" cy="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BDC864D-8DA1-3D3B-3765-804B27CC6A9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84925" y="166640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8F1EE3B-BB87-CC2A-2B72-3DA9FA3A7B45}"/>
                    </a:ext>
                  </a:extLst>
                </p14:cNvPr>
                <p14:cNvContentPartPr/>
                <p14:nvPr/>
              </p14:nvContentPartPr>
              <p14:xfrm>
                <a:off x="4155045" y="3029726"/>
                <a:ext cx="168120" cy="18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8F1EE3B-BB87-CC2A-2B72-3DA9FA3A7B4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46405" y="3020726"/>
                  <a:ext cx="185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FCC532E-9517-5DB7-7D77-25D4AE101A15}"/>
                    </a:ext>
                  </a:extLst>
                </p14:cNvPr>
                <p14:cNvContentPartPr/>
                <p14:nvPr/>
              </p14:nvContentPartPr>
              <p14:xfrm>
                <a:off x="4467525" y="3026486"/>
                <a:ext cx="267840" cy="10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FCC532E-9517-5DB7-7D77-25D4AE101A1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58525" y="3017846"/>
                  <a:ext cx="285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659C730-AD7D-EE5A-F6EC-70FDD2AF1523}"/>
                    </a:ext>
                  </a:extLst>
                </p14:cNvPr>
                <p14:cNvContentPartPr/>
                <p14:nvPr/>
              </p14:nvContentPartPr>
              <p14:xfrm>
                <a:off x="4969725" y="3023246"/>
                <a:ext cx="232920" cy="16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659C730-AD7D-EE5A-F6EC-70FDD2AF152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61085" y="3014246"/>
                  <a:ext cx="2505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2058A3E-778A-0B44-B1FD-7D3F832DF165}"/>
                    </a:ext>
                  </a:extLst>
                </p14:cNvPr>
                <p14:cNvContentPartPr/>
                <p14:nvPr/>
              </p14:nvContentPartPr>
              <p14:xfrm>
                <a:off x="5458965" y="3060686"/>
                <a:ext cx="612000" cy="44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2058A3E-778A-0B44-B1FD-7D3F832DF16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49965" y="3052046"/>
                  <a:ext cx="629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756B8D6-7AE3-F146-AC95-394305B3D45E}"/>
                    </a:ext>
                  </a:extLst>
                </p14:cNvPr>
                <p14:cNvContentPartPr/>
                <p14:nvPr/>
              </p14:nvContentPartPr>
              <p14:xfrm>
                <a:off x="6180045" y="3113246"/>
                <a:ext cx="84600" cy="6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756B8D6-7AE3-F146-AC95-394305B3D45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71405" y="3104246"/>
                  <a:ext cx="1022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15DA9A-E0CF-2BA1-1CBE-000A08AD787F}"/>
                    </a:ext>
                  </a:extLst>
                </p14:cNvPr>
                <p14:cNvContentPartPr/>
                <p14:nvPr/>
              </p14:nvContentPartPr>
              <p14:xfrm>
                <a:off x="6496125" y="3101366"/>
                <a:ext cx="31680" cy="21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15DA9A-E0CF-2BA1-1CBE-000A08AD787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87485" y="3092366"/>
                  <a:ext cx="493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5F8BBCA-2A16-E118-2BF9-728F76AF8426}"/>
                    </a:ext>
                  </a:extLst>
                </p14:cNvPr>
                <p14:cNvContentPartPr/>
                <p14:nvPr/>
              </p14:nvContentPartPr>
              <p14:xfrm>
                <a:off x="6603765" y="3109286"/>
                <a:ext cx="2160" cy="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5F8BBCA-2A16-E118-2BF9-728F76AF842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94765" y="3100646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3C2FCDB-D3F7-6AFC-FFF4-74F3F02E7CC4}"/>
                    </a:ext>
                  </a:extLst>
                </p14:cNvPr>
                <p14:cNvContentPartPr/>
                <p14:nvPr/>
              </p14:nvContentPartPr>
              <p14:xfrm>
                <a:off x="6038925" y="3432206"/>
                <a:ext cx="217080" cy="189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3C2FCDB-D3F7-6AFC-FFF4-74F3F02E7CC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030285" y="3423566"/>
                  <a:ext cx="234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2626C28-D2FA-4717-76C6-F906519017CD}"/>
                    </a:ext>
                  </a:extLst>
                </p14:cNvPr>
                <p14:cNvContentPartPr/>
                <p14:nvPr/>
              </p14:nvContentPartPr>
              <p14:xfrm>
                <a:off x="4207245" y="1937126"/>
                <a:ext cx="344160" cy="427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2626C28-D2FA-4717-76C6-F906519017C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198605" y="1928126"/>
                  <a:ext cx="3618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B867FAA-7AAF-F8AA-98C9-F2FC02B1A252}"/>
                    </a:ext>
                  </a:extLst>
                </p14:cNvPr>
                <p14:cNvContentPartPr/>
                <p14:nvPr/>
              </p14:nvContentPartPr>
              <p14:xfrm>
                <a:off x="4548165" y="1817606"/>
                <a:ext cx="2097720" cy="734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B867FAA-7AAF-F8AA-98C9-F2FC02B1A25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539525" y="1808966"/>
                  <a:ext cx="211536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40337D3-F614-6C9C-429E-AB7B7B4A4EC4}"/>
                    </a:ext>
                  </a:extLst>
                </p14:cNvPr>
                <p14:cNvContentPartPr/>
                <p14:nvPr/>
              </p14:nvContentPartPr>
              <p14:xfrm>
                <a:off x="4320645" y="2510966"/>
                <a:ext cx="1667160" cy="88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40337D3-F614-6C9C-429E-AB7B7B4A4EC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311645" y="2502326"/>
                  <a:ext cx="16848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68F48DB-220D-89E7-9A95-6BD039D8F076}"/>
                    </a:ext>
                  </a:extLst>
                </p14:cNvPr>
                <p14:cNvContentPartPr/>
                <p14:nvPr/>
              </p14:nvContentPartPr>
              <p14:xfrm>
                <a:off x="3343965" y="1644086"/>
                <a:ext cx="1186200" cy="335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68F48DB-220D-89E7-9A95-6BD039D8F07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335325" y="1635446"/>
                  <a:ext cx="12038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377BDDC-63ED-DDED-9EA8-0684BF27F046}"/>
                    </a:ext>
                  </a:extLst>
                </p14:cNvPr>
                <p14:cNvContentPartPr/>
                <p14:nvPr/>
              </p14:nvContentPartPr>
              <p14:xfrm>
                <a:off x="3494445" y="1693406"/>
                <a:ext cx="1131840" cy="266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377BDDC-63ED-DDED-9EA8-0684BF27F04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485445" y="1684406"/>
                  <a:ext cx="11494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0BCE8CF-E404-6E61-1A28-17DCDDEE6279}"/>
                    </a:ext>
                  </a:extLst>
                </p14:cNvPr>
                <p14:cNvContentPartPr/>
                <p14:nvPr/>
              </p14:nvContentPartPr>
              <p14:xfrm>
                <a:off x="2356485" y="2299646"/>
                <a:ext cx="1913040" cy="207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0BCE8CF-E404-6E61-1A28-17DCDDEE627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347485" y="2290646"/>
                  <a:ext cx="1930680" cy="22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8797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AA82DF-079E-DFC1-D7FE-378ECB1FD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54" y="1173073"/>
            <a:ext cx="3771900" cy="295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976EB4-0346-7A3F-23CF-B31C58551B22}"/>
              </a:ext>
            </a:extLst>
          </p:cNvPr>
          <p:cNvSpPr txBox="1"/>
          <p:nvPr/>
        </p:nvSpPr>
        <p:spPr>
          <a:xfrm>
            <a:off x="983411" y="803741"/>
            <a:ext cx="291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K SOS- S11 (probe station)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E46A95-D7AB-27AC-C21C-B491CBFAB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344" y="988407"/>
            <a:ext cx="5010509" cy="3408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7343AA-729A-3E69-75B9-9D1AB7F1F7F3}"/>
              </a:ext>
            </a:extLst>
          </p:cNvPr>
          <p:cNvSpPr txBox="1"/>
          <p:nvPr/>
        </p:nvSpPr>
        <p:spPr>
          <a:xfrm>
            <a:off x="5457645" y="517042"/>
            <a:ext cx="2289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 SOS- S11 (</a:t>
            </a:r>
            <a:r>
              <a:rPr lang="en-US" dirty="0" err="1"/>
              <a:t>Dilfridge</a:t>
            </a:r>
            <a:r>
              <a:rPr lang="en-US" dirty="0"/>
              <a:t>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A76CD1-9C4F-1F8D-BBAE-14B649EC32CA}"/>
              </a:ext>
            </a:extLst>
          </p:cNvPr>
          <p:cNvGrpSpPr/>
          <p:nvPr/>
        </p:nvGrpSpPr>
        <p:grpSpPr>
          <a:xfrm>
            <a:off x="7223685" y="2881046"/>
            <a:ext cx="2369880" cy="2414880"/>
            <a:chOff x="7223685" y="2881046"/>
            <a:chExt cx="2369880" cy="241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9578C62-18DF-396B-22DB-F73F2CDB1584}"/>
                    </a:ext>
                  </a:extLst>
                </p14:cNvPr>
                <p14:cNvContentPartPr/>
                <p14:nvPr/>
              </p14:nvContentPartPr>
              <p14:xfrm>
                <a:off x="7223685" y="2881046"/>
                <a:ext cx="299520" cy="726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9578C62-18DF-396B-22DB-F73F2CDB15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14685" y="2872046"/>
                  <a:ext cx="317160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F9EABA-32BD-474C-83A0-F572403528AC}"/>
                    </a:ext>
                  </a:extLst>
                </p14:cNvPr>
                <p14:cNvContentPartPr/>
                <p14:nvPr/>
              </p14:nvContentPartPr>
              <p14:xfrm>
                <a:off x="7411965" y="3608966"/>
                <a:ext cx="36000" cy="1202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F9EABA-32BD-474C-83A0-F572403528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03325" y="3599966"/>
                  <a:ext cx="53640" cy="12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0EFDDFC-2296-06B6-44F7-16C386B41454}"/>
                    </a:ext>
                  </a:extLst>
                </p14:cNvPr>
                <p14:cNvContentPartPr/>
                <p14:nvPr/>
              </p14:nvContentPartPr>
              <p14:xfrm>
                <a:off x="7382085" y="4732526"/>
                <a:ext cx="112680" cy="79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0EFDDFC-2296-06B6-44F7-16C386B414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73085" y="4723526"/>
                  <a:ext cx="130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E836B50-AFCF-679B-5119-2E4E86C7BB4B}"/>
                    </a:ext>
                  </a:extLst>
                </p14:cNvPr>
                <p14:cNvContentPartPr/>
                <p14:nvPr/>
              </p14:nvContentPartPr>
              <p14:xfrm>
                <a:off x="7594845" y="3103886"/>
                <a:ext cx="1289520" cy="1625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E836B50-AFCF-679B-5119-2E4E86C7BB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86205" y="3094886"/>
                  <a:ext cx="1307160" cy="164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7C79A5-C6E5-880A-6C6B-C0ADF0B069E0}"/>
                    </a:ext>
                  </a:extLst>
                </p14:cNvPr>
                <p14:cNvContentPartPr/>
                <p14:nvPr/>
              </p14:nvContentPartPr>
              <p14:xfrm>
                <a:off x="8740005" y="4539566"/>
                <a:ext cx="219240" cy="182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97C79A5-C6E5-880A-6C6B-C0ADF0B069E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31365" y="4530926"/>
                  <a:ext cx="236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458E928-3DF2-6A5F-F3FF-C06B7C0DBA4E}"/>
                    </a:ext>
                  </a:extLst>
                </p14:cNvPr>
                <p14:cNvContentPartPr/>
                <p14:nvPr/>
              </p14:nvContentPartPr>
              <p14:xfrm>
                <a:off x="8851965" y="4918646"/>
                <a:ext cx="159840" cy="185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458E928-3DF2-6A5F-F3FF-C06B7C0DBA4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842965" y="4909646"/>
                  <a:ext cx="177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E7BCBAF-C4B8-AEF5-FF74-C2570B0946E5}"/>
                    </a:ext>
                  </a:extLst>
                </p14:cNvPr>
                <p14:cNvContentPartPr/>
                <p14:nvPr/>
              </p14:nvContentPartPr>
              <p14:xfrm>
                <a:off x="8926845" y="4980926"/>
                <a:ext cx="50040" cy="203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E7BCBAF-C4B8-AEF5-FF74-C2570B0946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17845" y="4972286"/>
                  <a:ext cx="67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DE2F682-E2AC-CF5C-A3FE-7F0AA12867C5}"/>
                    </a:ext>
                  </a:extLst>
                </p14:cNvPr>
                <p14:cNvContentPartPr/>
                <p14:nvPr/>
              </p14:nvContentPartPr>
              <p14:xfrm>
                <a:off x="9030525" y="5187926"/>
                <a:ext cx="14040" cy="15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DE2F682-E2AC-CF5C-A3FE-7F0AA12867C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021885" y="5179286"/>
                  <a:ext cx="31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7041C13-CE51-702A-D1EE-FFD0A72D543F}"/>
                    </a:ext>
                  </a:extLst>
                </p14:cNvPr>
                <p14:cNvContentPartPr/>
                <p14:nvPr/>
              </p14:nvContentPartPr>
              <p14:xfrm>
                <a:off x="9119445" y="4909286"/>
                <a:ext cx="182880" cy="347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7041C13-CE51-702A-D1EE-FFD0A72D543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10445" y="4900646"/>
                  <a:ext cx="2005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611402-E33B-370E-E3D5-27BDE6F5ED0C}"/>
                    </a:ext>
                  </a:extLst>
                </p14:cNvPr>
                <p14:cNvContentPartPr/>
                <p14:nvPr/>
              </p14:nvContentPartPr>
              <p14:xfrm>
                <a:off x="9122685" y="4893446"/>
                <a:ext cx="136080" cy="358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611402-E33B-370E-E3D5-27BDE6F5ED0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14045" y="4884446"/>
                  <a:ext cx="1537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8671D3F-5EAF-AC75-0B58-45F61B5DFAD3}"/>
                    </a:ext>
                  </a:extLst>
                </p14:cNvPr>
                <p14:cNvContentPartPr/>
                <p14:nvPr/>
              </p14:nvContentPartPr>
              <p14:xfrm>
                <a:off x="9412485" y="4985246"/>
                <a:ext cx="143280" cy="258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8671D3F-5EAF-AC75-0B58-45F61B5DFAD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403845" y="4976606"/>
                  <a:ext cx="1609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9A1B99-66F7-42C3-39C2-2D1715FEE3D8}"/>
                    </a:ext>
                  </a:extLst>
                </p14:cNvPr>
                <p14:cNvContentPartPr/>
                <p14:nvPr/>
              </p14:nvContentPartPr>
              <p14:xfrm>
                <a:off x="9495645" y="5140406"/>
                <a:ext cx="97920" cy="155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9A1B99-66F7-42C3-39C2-2D1715FEE3D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487005" y="5131406"/>
                  <a:ext cx="115560" cy="173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59A6E03-FEDF-FF6A-D1F5-11B29B4CAB9C}"/>
              </a:ext>
            </a:extLst>
          </p:cNvPr>
          <p:cNvSpPr txBox="1"/>
          <p:nvPr/>
        </p:nvSpPr>
        <p:spPr>
          <a:xfrm>
            <a:off x="7161105" y="496220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3.xG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7FABCD-028D-6810-81E9-136587B8BAB7}"/>
              </a:ext>
            </a:extLst>
          </p:cNvPr>
          <p:cNvGrpSpPr/>
          <p:nvPr/>
        </p:nvGrpSpPr>
        <p:grpSpPr>
          <a:xfrm>
            <a:off x="2895765" y="3931886"/>
            <a:ext cx="6266160" cy="2743200"/>
            <a:chOff x="2895765" y="3931886"/>
            <a:chExt cx="6266160" cy="274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7FF8147-6311-9E75-8DE1-3E098E382A4C}"/>
                    </a:ext>
                  </a:extLst>
                </p14:cNvPr>
                <p14:cNvContentPartPr/>
                <p14:nvPr/>
              </p14:nvContentPartPr>
              <p14:xfrm>
                <a:off x="2895765" y="3931886"/>
                <a:ext cx="5880600" cy="2743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7FF8147-6311-9E75-8DE1-3E098E382A4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86765" y="3922886"/>
                  <a:ext cx="5898240" cy="27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15A6099-F3D6-6C34-A9CD-0CE149C636D8}"/>
                    </a:ext>
                  </a:extLst>
                </p14:cNvPr>
                <p14:cNvContentPartPr/>
                <p14:nvPr/>
              </p14:nvContentPartPr>
              <p14:xfrm>
                <a:off x="8766285" y="5383766"/>
                <a:ext cx="395640" cy="351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15A6099-F3D6-6C34-A9CD-0CE149C636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757645" y="5375126"/>
                  <a:ext cx="413280" cy="369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0871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17</Words>
  <Application>Microsoft Macintosh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I-Tung Chen</dc:creator>
  <cp:lastModifiedBy>I-Tung Chen</cp:lastModifiedBy>
  <cp:revision>1</cp:revision>
  <dcterms:created xsi:type="dcterms:W3CDTF">2023-08-05T01:10:25Z</dcterms:created>
  <dcterms:modified xsi:type="dcterms:W3CDTF">2023-08-05T01:52:56Z</dcterms:modified>
</cp:coreProperties>
</file>